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2.xml" ContentType="application/vnd.openxmlformats-officedocument.them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2"/>
  </p:notesMasterIdLst>
  <p:sldIdLst>
    <p:sldId id="293" r:id="rId2"/>
    <p:sldId id="321" r:id="rId3"/>
    <p:sldId id="301" r:id="rId4"/>
    <p:sldId id="302" r:id="rId5"/>
    <p:sldId id="304" r:id="rId6"/>
    <p:sldId id="285" r:id="rId7"/>
    <p:sldId id="303" r:id="rId8"/>
    <p:sldId id="307" r:id="rId9"/>
    <p:sldId id="306" r:id="rId10"/>
    <p:sldId id="310" r:id="rId11"/>
    <p:sldId id="311" r:id="rId12"/>
    <p:sldId id="323" r:id="rId13"/>
    <p:sldId id="325" r:id="rId14"/>
    <p:sldId id="313" r:id="rId15"/>
    <p:sldId id="315" r:id="rId16"/>
    <p:sldId id="317" r:id="rId17"/>
    <p:sldId id="324" r:id="rId18"/>
    <p:sldId id="316" r:id="rId19"/>
    <p:sldId id="319" r:id="rId20"/>
    <p:sldId id="320" r:id="rId21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tandardabschnitt" id="{E7BA31F8-9223-4D27-BF0A-13D77E562217}">
          <p14:sldIdLst>
            <p14:sldId id="293"/>
            <p14:sldId id="321"/>
            <p14:sldId id="301"/>
            <p14:sldId id="302"/>
            <p14:sldId id="304"/>
            <p14:sldId id="285"/>
            <p14:sldId id="303"/>
            <p14:sldId id="307"/>
            <p14:sldId id="306"/>
            <p14:sldId id="310"/>
            <p14:sldId id="311"/>
            <p14:sldId id="323"/>
            <p14:sldId id="325"/>
            <p14:sldId id="313"/>
            <p14:sldId id="315"/>
            <p14:sldId id="317"/>
            <p14:sldId id="324"/>
            <p14:sldId id="316"/>
            <p14:sldId id="319"/>
            <p14:sldId id="32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82915" autoAdjust="0"/>
  </p:normalViewPr>
  <p:slideViewPr>
    <p:cSldViewPr>
      <p:cViewPr>
        <p:scale>
          <a:sx n="100" d="100"/>
          <a:sy n="100" d="100"/>
        </p:scale>
        <p:origin x="-18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942260-276B-47CA-BB52-B112FEBF26C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7C5FA99-CDAE-4019-9410-6165AF8E8068}">
      <dgm:prSet phldrT="[Text]"/>
      <dgm:spPr/>
      <dgm:t>
        <a:bodyPr/>
        <a:lstStyle/>
        <a:p>
          <a:r>
            <a:rPr lang="de-DE" dirty="0"/>
            <a:t> </a:t>
          </a:r>
        </a:p>
      </dgm:t>
    </dgm:pt>
    <dgm:pt modelId="{69D8D62C-16F0-4720-86EC-487CBD24281B}" type="parTrans" cxnId="{7E6CDECA-7338-4140-AB5B-E14C90997313}">
      <dgm:prSet/>
      <dgm:spPr/>
      <dgm:t>
        <a:bodyPr/>
        <a:lstStyle/>
        <a:p>
          <a:endParaRPr lang="de-DE"/>
        </a:p>
      </dgm:t>
    </dgm:pt>
    <dgm:pt modelId="{75F7E264-019E-4BEF-B279-12E0797B8CAA}" type="sibTrans" cxnId="{7E6CDECA-7338-4140-AB5B-E14C90997313}">
      <dgm:prSet/>
      <dgm:spPr/>
      <dgm:t>
        <a:bodyPr/>
        <a:lstStyle/>
        <a:p>
          <a:endParaRPr lang="de-DE"/>
        </a:p>
      </dgm:t>
    </dgm:pt>
    <dgm:pt modelId="{08EE244C-2EAE-4257-922D-EDC540E66A84}">
      <dgm:prSet phldrT="[Text]"/>
      <dgm:spPr/>
      <dgm:t>
        <a:bodyPr/>
        <a:lstStyle/>
        <a:p>
          <a:r>
            <a:rPr lang="de-DE" dirty="0"/>
            <a:t> </a:t>
          </a:r>
        </a:p>
      </dgm:t>
    </dgm:pt>
    <dgm:pt modelId="{9569109C-4AEC-4EFC-99CF-4B6D35E63270}" type="parTrans" cxnId="{3ECC5D4A-855B-4F08-8F53-7B5DEFB4160C}">
      <dgm:prSet/>
      <dgm:spPr/>
      <dgm:t>
        <a:bodyPr/>
        <a:lstStyle/>
        <a:p>
          <a:endParaRPr lang="de-DE"/>
        </a:p>
      </dgm:t>
    </dgm:pt>
    <dgm:pt modelId="{D00F30A3-4488-40A6-B5CB-C90F11FB202D}" type="sibTrans" cxnId="{3ECC5D4A-855B-4F08-8F53-7B5DEFB4160C}">
      <dgm:prSet/>
      <dgm:spPr/>
      <dgm:t>
        <a:bodyPr/>
        <a:lstStyle/>
        <a:p>
          <a:endParaRPr lang="de-DE"/>
        </a:p>
      </dgm:t>
    </dgm:pt>
    <dgm:pt modelId="{11D8E170-CB24-4D7A-A268-8B84CE749878}">
      <dgm:prSet phldrT="[Text]"/>
      <dgm:spPr/>
      <dgm:t>
        <a:bodyPr/>
        <a:lstStyle/>
        <a:p>
          <a:r>
            <a:rPr lang="de-DE" dirty="0"/>
            <a:t> </a:t>
          </a:r>
        </a:p>
      </dgm:t>
    </dgm:pt>
    <dgm:pt modelId="{D460E93C-FBD6-4A18-AE01-04EE95D9DAD5}" type="parTrans" cxnId="{79EF83AE-D70D-42E9-9010-2FFD44E2A273}">
      <dgm:prSet/>
      <dgm:spPr/>
      <dgm:t>
        <a:bodyPr/>
        <a:lstStyle/>
        <a:p>
          <a:endParaRPr lang="de-DE"/>
        </a:p>
      </dgm:t>
    </dgm:pt>
    <dgm:pt modelId="{E508B1ED-0121-45CC-8C15-D6CD2B16A5F4}" type="sibTrans" cxnId="{79EF83AE-D70D-42E9-9010-2FFD44E2A273}">
      <dgm:prSet/>
      <dgm:spPr/>
      <dgm:t>
        <a:bodyPr/>
        <a:lstStyle/>
        <a:p>
          <a:endParaRPr lang="de-DE"/>
        </a:p>
      </dgm:t>
    </dgm:pt>
    <dgm:pt modelId="{4E58281C-EEEF-4B69-A2C4-C96CD9D1FF4B}" type="pres">
      <dgm:prSet presAssocID="{C1942260-276B-47CA-BB52-B112FEBF26C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B8450ED4-08FB-4B10-B4FF-BC43D17A22D8}" type="pres">
      <dgm:prSet presAssocID="{C1942260-276B-47CA-BB52-B112FEBF26C2}" presName="Name1" presStyleCnt="0"/>
      <dgm:spPr/>
    </dgm:pt>
    <dgm:pt modelId="{D3BB553A-3580-442B-9C2D-77009CAD10F0}" type="pres">
      <dgm:prSet presAssocID="{C1942260-276B-47CA-BB52-B112FEBF26C2}" presName="cycle" presStyleCnt="0"/>
      <dgm:spPr/>
    </dgm:pt>
    <dgm:pt modelId="{24E338E3-2921-4328-B881-D170905FF75F}" type="pres">
      <dgm:prSet presAssocID="{C1942260-276B-47CA-BB52-B112FEBF26C2}" presName="srcNode" presStyleLbl="node1" presStyleIdx="0" presStyleCnt="3"/>
      <dgm:spPr/>
    </dgm:pt>
    <dgm:pt modelId="{6EB5A441-6228-4F33-97CE-A9DA31904C4A}" type="pres">
      <dgm:prSet presAssocID="{C1942260-276B-47CA-BB52-B112FEBF26C2}" presName="conn" presStyleLbl="parChTrans1D2" presStyleIdx="0" presStyleCnt="1"/>
      <dgm:spPr/>
      <dgm:t>
        <a:bodyPr/>
        <a:lstStyle/>
        <a:p>
          <a:endParaRPr lang="de-DE"/>
        </a:p>
      </dgm:t>
    </dgm:pt>
    <dgm:pt modelId="{728E2394-C1B5-422C-AF1E-1CD3920D1053}" type="pres">
      <dgm:prSet presAssocID="{C1942260-276B-47CA-BB52-B112FEBF26C2}" presName="extraNode" presStyleLbl="node1" presStyleIdx="0" presStyleCnt="3"/>
      <dgm:spPr/>
    </dgm:pt>
    <dgm:pt modelId="{ED25528D-1245-4E4D-98ED-0ADACD62F0BC}" type="pres">
      <dgm:prSet presAssocID="{C1942260-276B-47CA-BB52-B112FEBF26C2}" presName="dstNode" presStyleLbl="node1" presStyleIdx="0" presStyleCnt="3"/>
      <dgm:spPr/>
    </dgm:pt>
    <dgm:pt modelId="{4CA412E5-1805-433A-9236-D8518F4978CF}" type="pres">
      <dgm:prSet presAssocID="{C7C5FA99-CDAE-4019-9410-6165AF8E806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E9686C-117C-4439-98B9-63E546BBB8C1}" type="pres">
      <dgm:prSet presAssocID="{C7C5FA99-CDAE-4019-9410-6165AF8E8068}" presName="accent_1" presStyleCnt="0"/>
      <dgm:spPr/>
    </dgm:pt>
    <dgm:pt modelId="{303B59D6-400E-46F8-8114-94D1055B6ACC}" type="pres">
      <dgm:prSet presAssocID="{C7C5FA99-CDAE-4019-9410-6165AF8E8068}" presName="accentRepeatNode" presStyleLbl="solidFgAcc1" presStyleIdx="0" presStyleCnt="3"/>
      <dgm:spPr/>
    </dgm:pt>
    <dgm:pt modelId="{7A56042B-7E30-432E-B852-28E5F324E00E}" type="pres">
      <dgm:prSet presAssocID="{08EE244C-2EAE-4257-922D-EDC540E66A8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9900161-047D-4DB4-8EA9-1495B3E536D1}" type="pres">
      <dgm:prSet presAssocID="{08EE244C-2EAE-4257-922D-EDC540E66A84}" presName="accent_2" presStyleCnt="0"/>
      <dgm:spPr/>
    </dgm:pt>
    <dgm:pt modelId="{AA961374-3BE6-47BA-B17A-FFAAF49D1C87}" type="pres">
      <dgm:prSet presAssocID="{08EE244C-2EAE-4257-922D-EDC540E66A84}" presName="accentRepeatNode" presStyleLbl="solidFgAcc1" presStyleIdx="1" presStyleCnt="3"/>
      <dgm:spPr/>
    </dgm:pt>
    <dgm:pt modelId="{16792FDF-8B97-4D04-9AA5-A853B5DAC8E0}" type="pres">
      <dgm:prSet presAssocID="{11D8E170-CB24-4D7A-A268-8B84CE74987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F4350F1-04F4-4222-B894-A1C5C27D18E0}" type="pres">
      <dgm:prSet presAssocID="{11D8E170-CB24-4D7A-A268-8B84CE749878}" presName="accent_3" presStyleCnt="0"/>
      <dgm:spPr/>
    </dgm:pt>
    <dgm:pt modelId="{9F632A19-0B39-4B55-8977-36A8F9632377}" type="pres">
      <dgm:prSet presAssocID="{11D8E170-CB24-4D7A-A268-8B84CE749878}" presName="accentRepeatNode" presStyleLbl="solidFgAcc1" presStyleIdx="2" presStyleCnt="3"/>
      <dgm:spPr/>
    </dgm:pt>
  </dgm:ptLst>
  <dgm:cxnLst>
    <dgm:cxn modelId="{F514435A-48B4-47B2-AD09-8068C91387EC}" type="presOf" srcId="{75F7E264-019E-4BEF-B279-12E0797B8CAA}" destId="{6EB5A441-6228-4F33-97CE-A9DA31904C4A}" srcOrd="0" destOrd="0" presId="urn:microsoft.com/office/officeart/2008/layout/VerticalCurvedList"/>
    <dgm:cxn modelId="{3CC21EA7-89C8-43BF-8F7B-CFF3F59AC13B}" type="presOf" srcId="{C7C5FA99-CDAE-4019-9410-6165AF8E8068}" destId="{4CA412E5-1805-433A-9236-D8518F4978CF}" srcOrd="0" destOrd="0" presId="urn:microsoft.com/office/officeart/2008/layout/VerticalCurvedList"/>
    <dgm:cxn modelId="{79EF83AE-D70D-42E9-9010-2FFD44E2A273}" srcId="{C1942260-276B-47CA-BB52-B112FEBF26C2}" destId="{11D8E170-CB24-4D7A-A268-8B84CE749878}" srcOrd="2" destOrd="0" parTransId="{D460E93C-FBD6-4A18-AE01-04EE95D9DAD5}" sibTransId="{E508B1ED-0121-45CC-8C15-D6CD2B16A5F4}"/>
    <dgm:cxn modelId="{1091B16A-3759-42A5-ABAC-A9E2CA625C74}" type="presOf" srcId="{C1942260-276B-47CA-BB52-B112FEBF26C2}" destId="{4E58281C-EEEF-4B69-A2C4-C96CD9D1FF4B}" srcOrd="0" destOrd="0" presId="urn:microsoft.com/office/officeart/2008/layout/VerticalCurvedList"/>
    <dgm:cxn modelId="{E1B96FF2-7C25-4BB0-A11B-A3ECD68A3388}" type="presOf" srcId="{11D8E170-CB24-4D7A-A268-8B84CE749878}" destId="{16792FDF-8B97-4D04-9AA5-A853B5DAC8E0}" srcOrd="0" destOrd="0" presId="urn:microsoft.com/office/officeart/2008/layout/VerticalCurvedList"/>
    <dgm:cxn modelId="{3ECC5D4A-855B-4F08-8F53-7B5DEFB4160C}" srcId="{C1942260-276B-47CA-BB52-B112FEBF26C2}" destId="{08EE244C-2EAE-4257-922D-EDC540E66A84}" srcOrd="1" destOrd="0" parTransId="{9569109C-4AEC-4EFC-99CF-4B6D35E63270}" sibTransId="{D00F30A3-4488-40A6-B5CB-C90F11FB202D}"/>
    <dgm:cxn modelId="{F7D031A3-87CD-4212-BB3D-45AB12310F82}" type="presOf" srcId="{08EE244C-2EAE-4257-922D-EDC540E66A84}" destId="{7A56042B-7E30-432E-B852-28E5F324E00E}" srcOrd="0" destOrd="0" presId="urn:microsoft.com/office/officeart/2008/layout/VerticalCurvedList"/>
    <dgm:cxn modelId="{7E6CDECA-7338-4140-AB5B-E14C90997313}" srcId="{C1942260-276B-47CA-BB52-B112FEBF26C2}" destId="{C7C5FA99-CDAE-4019-9410-6165AF8E8068}" srcOrd="0" destOrd="0" parTransId="{69D8D62C-16F0-4720-86EC-487CBD24281B}" sibTransId="{75F7E264-019E-4BEF-B279-12E0797B8CAA}"/>
    <dgm:cxn modelId="{34934D8E-40A8-43EA-82BE-39323EE2E331}" type="presParOf" srcId="{4E58281C-EEEF-4B69-A2C4-C96CD9D1FF4B}" destId="{B8450ED4-08FB-4B10-B4FF-BC43D17A22D8}" srcOrd="0" destOrd="0" presId="urn:microsoft.com/office/officeart/2008/layout/VerticalCurvedList"/>
    <dgm:cxn modelId="{C7B9453A-E707-443B-B99C-73CAD19268F0}" type="presParOf" srcId="{B8450ED4-08FB-4B10-B4FF-BC43D17A22D8}" destId="{D3BB553A-3580-442B-9C2D-77009CAD10F0}" srcOrd="0" destOrd="0" presId="urn:microsoft.com/office/officeart/2008/layout/VerticalCurvedList"/>
    <dgm:cxn modelId="{F1E312E1-B19C-4DE1-8C58-E589AA7E5A88}" type="presParOf" srcId="{D3BB553A-3580-442B-9C2D-77009CAD10F0}" destId="{24E338E3-2921-4328-B881-D170905FF75F}" srcOrd="0" destOrd="0" presId="urn:microsoft.com/office/officeart/2008/layout/VerticalCurvedList"/>
    <dgm:cxn modelId="{CFCECCAB-525A-4428-9DB2-C9CFE3E582B7}" type="presParOf" srcId="{D3BB553A-3580-442B-9C2D-77009CAD10F0}" destId="{6EB5A441-6228-4F33-97CE-A9DA31904C4A}" srcOrd="1" destOrd="0" presId="urn:microsoft.com/office/officeart/2008/layout/VerticalCurvedList"/>
    <dgm:cxn modelId="{42228799-91A6-4EFA-BFC6-1A9744DBB1D5}" type="presParOf" srcId="{D3BB553A-3580-442B-9C2D-77009CAD10F0}" destId="{728E2394-C1B5-422C-AF1E-1CD3920D1053}" srcOrd="2" destOrd="0" presId="urn:microsoft.com/office/officeart/2008/layout/VerticalCurvedList"/>
    <dgm:cxn modelId="{04B6A184-2D24-43B7-82BD-5C2AB718E240}" type="presParOf" srcId="{D3BB553A-3580-442B-9C2D-77009CAD10F0}" destId="{ED25528D-1245-4E4D-98ED-0ADACD62F0BC}" srcOrd="3" destOrd="0" presId="urn:microsoft.com/office/officeart/2008/layout/VerticalCurvedList"/>
    <dgm:cxn modelId="{C8BAC7BF-9C87-4F62-970B-B7E0250F608C}" type="presParOf" srcId="{B8450ED4-08FB-4B10-B4FF-BC43D17A22D8}" destId="{4CA412E5-1805-433A-9236-D8518F4978CF}" srcOrd="1" destOrd="0" presId="urn:microsoft.com/office/officeart/2008/layout/VerticalCurvedList"/>
    <dgm:cxn modelId="{CC414F30-C8F5-4FB2-9CAE-EAF2A4F6D543}" type="presParOf" srcId="{B8450ED4-08FB-4B10-B4FF-BC43D17A22D8}" destId="{43E9686C-117C-4439-98B9-63E546BBB8C1}" srcOrd="2" destOrd="0" presId="urn:microsoft.com/office/officeart/2008/layout/VerticalCurvedList"/>
    <dgm:cxn modelId="{147EC21B-6BFA-4C4B-B609-A29056AC0A7B}" type="presParOf" srcId="{43E9686C-117C-4439-98B9-63E546BBB8C1}" destId="{303B59D6-400E-46F8-8114-94D1055B6ACC}" srcOrd="0" destOrd="0" presId="urn:microsoft.com/office/officeart/2008/layout/VerticalCurvedList"/>
    <dgm:cxn modelId="{13A72794-BBF0-4874-9523-85A89754F5EA}" type="presParOf" srcId="{B8450ED4-08FB-4B10-B4FF-BC43D17A22D8}" destId="{7A56042B-7E30-432E-B852-28E5F324E00E}" srcOrd="3" destOrd="0" presId="urn:microsoft.com/office/officeart/2008/layout/VerticalCurvedList"/>
    <dgm:cxn modelId="{768ADF91-E25E-4719-8AFF-25E9ABD52301}" type="presParOf" srcId="{B8450ED4-08FB-4B10-B4FF-BC43D17A22D8}" destId="{09900161-047D-4DB4-8EA9-1495B3E536D1}" srcOrd="4" destOrd="0" presId="urn:microsoft.com/office/officeart/2008/layout/VerticalCurvedList"/>
    <dgm:cxn modelId="{99BC0A1B-032A-4562-AB83-0017FFFE1DE8}" type="presParOf" srcId="{09900161-047D-4DB4-8EA9-1495B3E536D1}" destId="{AA961374-3BE6-47BA-B17A-FFAAF49D1C87}" srcOrd="0" destOrd="0" presId="urn:microsoft.com/office/officeart/2008/layout/VerticalCurvedList"/>
    <dgm:cxn modelId="{3447D1ED-3297-43CD-81F8-3445B451175D}" type="presParOf" srcId="{B8450ED4-08FB-4B10-B4FF-BC43D17A22D8}" destId="{16792FDF-8B97-4D04-9AA5-A853B5DAC8E0}" srcOrd="5" destOrd="0" presId="urn:microsoft.com/office/officeart/2008/layout/VerticalCurvedList"/>
    <dgm:cxn modelId="{6B225482-AE0E-4357-943D-DC17CC5A6FD0}" type="presParOf" srcId="{B8450ED4-08FB-4B10-B4FF-BC43D17A22D8}" destId="{8F4350F1-04F4-4222-B894-A1C5C27D18E0}" srcOrd="6" destOrd="0" presId="urn:microsoft.com/office/officeart/2008/layout/VerticalCurvedList"/>
    <dgm:cxn modelId="{A14D1203-FAED-41D5-A53A-FA29E08D8168}" type="presParOf" srcId="{8F4350F1-04F4-4222-B894-A1C5C27D18E0}" destId="{9F632A19-0B39-4B55-8977-36A8F96323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6D8FA7-0C0F-4BD4-A5D5-A41CC18637C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A5FC00B-C482-4A11-A882-6F7B244F5474}">
      <dgm:prSet phldrT="[Text]"/>
      <dgm:spPr/>
      <dgm:t>
        <a:bodyPr/>
        <a:lstStyle/>
        <a:p>
          <a:r>
            <a:rPr lang="de-DE" dirty="0"/>
            <a:t> </a:t>
          </a:r>
        </a:p>
      </dgm:t>
    </dgm:pt>
    <dgm:pt modelId="{8AC44B72-9D18-46BA-B131-83DE83189528}" type="parTrans" cxnId="{9DD9BBB8-DC11-447D-A823-53088ABA4342}">
      <dgm:prSet/>
      <dgm:spPr/>
      <dgm:t>
        <a:bodyPr/>
        <a:lstStyle/>
        <a:p>
          <a:endParaRPr lang="de-DE"/>
        </a:p>
      </dgm:t>
    </dgm:pt>
    <dgm:pt modelId="{00B0D251-90C0-4BD6-B737-2B60EA83227F}" type="sibTrans" cxnId="{9DD9BBB8-DC11-447D-A823-53088ABA4342}">
      <dgm:prSet/>
      <dgm:spPr/>
      <dgm:t>
        <a:bodyPr/>
        <a:lstStyle/>
        <a:p>
          <a:endParaRPr lang="de-DE"/>
        </a:p>
      </dgm:t>
    </dgm:pt>
    <dgm:pt modelId="{68A15D7B-FCC6-4C86-9DF1-644EB6B37C0D}">
      <dgm:prSet phldrT="[Text]"/>
      <dgm:spPr/>
      <dgm:t>
        <a:bodyPr/>
        <a:lstStyle/>
        <a:p>
          <a:r>
            <a:rPr lang="de-DE" dirty="0"/>
            <a:t> </a:t>
          </a:r>
        </a:p>
      </dgm:t>
    </dgm:pt>
    <dgm:pt modelId="{4A9D165B-F920-4B5A-BBCB-7744F4C1DE96}" type="parTrans" cxnId="{4DFFE727-BF77-4E8A-B4DE-6CF7F2E71C1E}">
      <dgm:prSet/>
      <dgm:spPr/>
      <dgm:t>
        <a:bodyPr/>
        <a:lstStyle/>
        <a:p>
          <a:endParaRPr lang="de-DE"/>
        </a:p>
      </dgm:t>
    </dgm:pt>
    <dgm:pt modelId="{45733163-4BBC-4310-8093-F4A51BF63CEC}" type="sibTrans" cxnId="{4DFFE727-BF77-4E8A-B4DE-6CF7F2E71C1E}">
      <dgm:prSet/>
      <dgm:spPr/>
      <dgm:t>
        <a:bodyPr/>
        <a:lstStyle/>
        <a:p>
          <a:endParaRPr lang="de-DE"/>
        </a:p>
      </dgm:t>
    </dgm:pt>
    <dgm:pt modelId="{C712F248-EBF0-4E68-A980-6189A600C05C}">
      <dgm:prSet phldrT="[Text]"/>
      <dgm:spPr/>
      <dgm:t>
        <a:bodyPr/>
        <a:lstStyle/>
        <a:p>
          <a:r>
            <a:rPr lang="de-DE" dirty="0"/>
            <a:t> </a:t>
          </a:r>
        </a:p>
      </dgm:t>
    </dgm:pt>
    <dgm:pt modelId="{0D9ABA8C-665E-4A22-BA3C-DFD128DA6842}" type="parTrans" cxnId="{780B3ADF-05EC-4143-B4C4-0FEF0F8BEDCA}">
      <dgm:prSet/>
      <dgm:spPr/>
      <dgm:t>
        <a:bodyPr/>
        <a:lstStyle/>
        <a:p>
          <a:endParaRPr lang="de-DE"/>
        </a:p>
      </dgm:t>
    </dgm:pt>
    <dgm:pt modelId="{0EB01D78-B753-40BE-8C06-1D734D455C18}" type="sibTrans" cxnId="{780B3ADF-05EC-4143-B4C4-0FEF0F8BEDCA}">
      <dgm:prSet/>
      <dgm:spPr/>
      <dgm:t>
        <a:bodyPr/>
        <a:lstStyle/>
        <a:p>
          <a:endParaRPr lang="de-DE"/>
        </a:p>
      </dgm:t>
    </dgm:pt>
    <dgm:pt modelId="{EA2487F6-8F45-422B-8E9B-25CF38A9C402}">
      <dgm:prSet phldrT="[Text]"/>
      <dgm:spPr/>
      <dgm:t>
        <a:bodyPr/>
        <a:lstStyle/>
        <a:p>
          <a:endParaRPr lang="de-DE"/>
        </a:p>
      </dgm:t>
    </dgm:pt>
    <dgm:pt modelId="{F815050F-D8AA-4DC5-910B-1A904590F2DB}" type="parTrans" cxnId="{7E0DC221-5CAF-4EFC-BF8E-BCF7C7F884BB}">
      <dgm:prSet/>
      <dgm:spPr/>
      <dgm:t>
        <a:bodyPr/>
        <a:lstStyle/>
        <a:p>
          <a:endParaRPr lang="de-DE"/>
        </a:p>
      </dgm:t>
    </dgm:pt>
    <dgm:pt modelId="{15A7DD87-730A-480C-BE41-BAC82F9E4B4B}" type="sibTrans" cxnId="{7E0DC221-5CAF-4EFC-BF8E-BCF7C7F884BB}">
      <dgm:prSet/>
      <dgm:spPr/>
      <dgm:t>
        <a:bodyPr/>
        <a:lstStyle/>
        <a:p>
          <a:endParaRPr lang="de-DE"/>
        </a:p>
      </dgm:t>
    </dgm:pt>
    <dgm:pt modelId="{018A4902-877E-4CDF-BAC8-3F2A00070551}" type="pres">
      <dgm:prSet presAssocID="{7A6D8FA7-0C0F-4BD4-A5D5-A41CC18637C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5BC21852-8B0F-4F51-B2A9-AE689F55C0E5}" type="pres">
      <dgm:prSet presAssocID="{7A6D8FA7-0C0F-4BD4-A5D5-A41CC18637CD}" presName="Name1" presStyleCnt="0"/>
      <dgm:spPr/>
    </dgm:pt>
    <dgm:pt modelId="{F2A66553-3517-4774-8088-A16DA97FC95D}" type="pres">
      <dgm:prSet presAssocID="{7A6D8FA7-0C0F-4BD4-A5D5-A41CC18637CD}" presName="cycle" presStyleCnt="0"/>
      <dgm:spPr/>
    </dgm:pt>
    <dgm:pt modelId="{9AE0D29B-A4F7-4471-B410-CE4135D3F251}" type="pres">
      <dgm:prSet presAssocID="{7A6D8FA7-0C0F-4BD4-A5D5-A41CC18637CD}" presName="srcNode" presStyleLbl="node1" presStyleIdx="0" presStyleCnt="4"/>
      <dgm:spPr/>
    </dgm:pt>
    <dgm:pt modelId="{32B5C098-5913-46FB-91A5-8A491E47E770}" type="pres">
      <dgm:prSet presAssocID="{7A6D8FA7-0C0F-4BD4-A5D5-A41CC18637CD}" presName="conn" presStyleLbl="parChTrans1D2" presStyleIdx="0" presStyleCnt="1"/>
      <dgm:spPr/>
      <dgm:t>
        <a:bodyPr/>
        <a:lstStyle/>
        <a:p>
          <a:endParaRPr lang="de-DE"/>
        </a:p>
      </dgm:t>
    </dgm:pt>
    <dgm:pt modelId="{73484A48-8DCF-4077-A51B-1F3A5965327D}" type="pres">
      <dgm:prSet presAssocID="{7A6D8FA7-0C0F-4BD4-A5D5-A41CC18637CD}" presName="extraNode" presStyleLbl="node1" presStyleIdx="0" presStyleCnt="4"/>
      <dgm:spPr/>
    </dgm:pt>
    <dgm:pt modelId="{90D3AE76-00C5-4A9F-9DB2-CDB11BB4B82F}" type="pres">
      <dgm:prSet presAssocID="{7A6D8FA7-0C0F-4BD4-A5D5-A41CC18637CD}" presName="dstNode" presStyleLbl="node1" presStyleIdx="0" presStyleCnt="4"/>
      <dgm:spPr/>
    </dgm:pt>
    <dgm:pt modelId="{77CD4184-8450-45FD-A275-8F6D775EFF4D}" type="pres">
      <dgm:prSet presAssocID="{1A5FC00B-C482-4A11-A882-6F7B244F547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41C717-787D-4EF5-825B-8CD61506915F}" type="pres">
      <dgm:prSet presAssocID="{1A5FC00B-C482-4A11-A882-6F7B244F5474}" presName="accent_1" presStyleCnt="0"/>
      <dgm:spPr/>
    </dgm:pt>
    <dgm:pt modelId="{2C7F2AF1-A6EA-4CFF-8762-8C4B5AD38A50}" type="pres">
      <dgm:prSet presAssocID="{1A5FC00B-C482-4A11-A882-6F7B244F5474}" presName="accentRepeatNode" presStyleLbl="solidFgAcc1" presStyleIdx="0" presStyleCnt="4"/>
      <dgm:spPr/>
    </dgm:pt>
    <dgm:pt modelId="{85060BE9-8DEB-4AFF-8C84-262DCAA993DA}" type="pres">
      <dgm:prSet presAssocID="{68A15D7B-FCC6-4C86-9DF1-644EB6B37C0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39F0E87-EAD7-4F89-9530-657DA1DFE426}" type="pres">
      <dgm:prSet presAssocID="{68A15D7B-FCC6-4C86-9DF1-644EB6B37C0D}" presName="accent_2" presStyleCnt="0"/>
      <dgm:spPr/>
    </dgm:pt>
    <dgm:pt modelId="{EBBBD6F8-4DE5-4D2C-83E6-DADE98A63F12}" type="pres">
      <dgm:prSet presAssocID="{68A15D7B-FCC6-4C86-9DF1-644EB6B37C0D}" presName="accentRepeatNode" presStyleLbl="solidFgAcc1" presStyleIdx="1" presStyleCnt="4"/>
      <dgm:spPr/>
    </dgm:pt>
    <dgm:pt modelId="{A3497602-97E8-4139-9949-5F12B919D958}" type="pres">
      <dgm:prSet presAssocID="{C712F248-EBF0-4E68-A980-6189A600C05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8DC2A24-AB1A-4291-B729-FFC233E5452D}" type="pres">
      <dgm:prSet presAssocID="{C712F248-EBF0-4E68-A980-6189A600C05C}" presName="accent_3" presStyleCnt="0"/>
      <dgm:spPr/>
    </dgm:pt>
    <dgm:pt modelId="{CB6BEF15-34A7-4D08-8D2C-D052D17F0E28}" type="pres">
      <dgm:prSet presAssocID="{C712F248-EBF0-4E68-A980-6189A600C05C}" presName="accentRepeatNode" presStyleLbl="solidFgAcc1" presStyleIdx="2" presStyleCnt="4"/>
      <dgm:spPr/>
    </dgm:pt>
    <dgm:pt modelId="{EAA3F5BE-4A9B-4EC7-B74B-B61E0F32BD76}" type="pres">
      <dgm:prSet presAssocID="{EA2487F6-8F45-422B-8E9B-25CF38A9C40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2B940D0-CBC9-4E6A-89C5-9BD541BCCB02}" type="pres">
      <dgm:prSet presAssocID="{EA2487F6-8F45-422B-8E9B-25CF38A9C402}" presName="accent_4" presStyleCnt="0"/>
      <dgm:spPr/>
    </dgm:pt>
    <dgm:pt modelId="{DAF9789B-E140-4CC5-A3A0-9D5658EAEAE3}" type="pres">
      <dgm:prSet presAssocID="{EA2487F6-8F45-422B-8E9B-25CF38A9C402}" presName="accentRepeatNode" presStyleLbl="solidFgAcc1" presStyleIdx="3" presStyleCnt="4"/>
      <dgm:spPr/>
    </dgm:pt>
  </dgm:ptLst>
  <dgm:cxnLst>
    <dgm:cxn modelId="{4DFFE727-BF77-4E8A-B4DE-6CF7F2E71C1E}" srcId="{7A6D8FA7-0C0F-4BD4-A5D5-A41CC18637CD}" destId="{68A15D7B-FCC6-4C86-9DF1-644EB6B37C0D}" srcOrd="1" destOrd="0" parTransId="{4A9D165B-F920-4B5A-BBCB-7744F4C1DE96}" sibTransId="{45733163-4BBC-4310-8093-F4A51BF63CEC}"/>
    <dgm:cxn modelId="{DE50E723-F95A-40A9-8AE8-214B39AAF3E6}" type="presOf" srcId="{7A6D8FA7-0C0F-4BD4-A5D5-A41CC18637CD}" destId="{018A4902-877E-4CDF-BAC8-3F2A00070551}" srcOrd="0" destOrd="0" presId="urn:microsoft.com/office/officeart/2008/layout/VerticalCurvedList"/>
    <dgm:cxn modelId="{C1E180C5-FFB9-401F-845F-5D540141177D}" type="presOf" srcId="{1A5FC00B-C482-4A11-A882-6F7B244F5474}" destId="{77CD4184-8450-45FD-A275-8F6D775EFF4D}" srcOrd="0" destOrd="0" presId="urn:microsoft.com/office/officeart/2008/layout/VerticalCurvedList"/>
    <dgm:cxn modelId="{98ADE946-C1C9-4424-A441-938076A6381E}" type="presOf" srcId="{00B0D251-90C0-4BD6-B737-2B60EA83227F}" destId="{32B5C098-5913-46FB-91A5-8A491E47E770}" srcOrd="0" destOrd="0" presId="urn:microsoft.com/office/officeart/2008/layout/VerticalCurvedList"/>
    <dgm:cxn modelId="{7E0DC221-5CAF-4EFC-BF8E-BCF7C7F884BB}" srcId="{7A6D8FA7-0C0F-4BD4-A5D5-A41CC18637CD}" destId="{EA2487F6-8F45-422B-8E9B-25CF38A9C402}" srcOrd="3" destOrd="0" parTransId="{F815050F-D8AA-4DC5-910B-1A904590F2DB}" sibTransId="{15A7DD87-730A-480C-BE41-BAC82F9E4B4B}"/>
    <dgm:cxn modelId="{DE880B02-E8B5-4263-815E-BFDE980D11D8}" type="presOf" srcId="{68A15D7B-FCC6-4C86-9DF1-644EB6B37C0D}" destId="{85060BE9-8DEB-4AFF-8C84-262DCAA993DA}" srcOrd="0" destOrd="0" presId="urn:microsoft.com/office/officeart/2008/layout/VerticalCurvedList"/>
    <dgm:cxn modelId="{780B3ADF-05EC-4143-B4C4-0FEF0F8BEDCA}" srcId="{7A6D8FA7-0C0F-4BD4-A5D5-A41CC18637CD}" destId="{C712F248-EBF0-4E68-A980-6189A600C05C}" srcOrd="2" destOrd="0" parTransId="{0D9ABA8C-665E-4A22-BA3C-DFD128DA6842}" sibTransId="{0EB01D78-B753-40BE-8C06-1D734D455C18}"/>
    <dgm:cxn modelId="{311222D7-EDDB-4F4A-BAE1-348C29EBACEE}" type="presOf" srcId="{C712F248-EBF0-4E68-A980-6189A600C05C}" destId="{A3497602-97E8-4139-9949-5F12B919D958}" srcOrd="0" destOrd="0" presId="urn:microsoft.com/office/officeart/2008/layout/VerticalCurvedList"/>
    <dgm:cxn modelId="{4C4D6ABA-6725-4838-80F3-7A7118B2741B}" type="presOf" srcId="{EA2487F6-8F45-422B-8E9B-25CF38A9C402}" destId="{EAA3F5BE-4A9B-4EC7-B74B-B61E0F32BD76}" srcOrd="0" destOrd="0" presId="urn:microsoft.com/office/officeart/2008/layout/VerticalCurvedList"/>
    <dgm:cxn modelId="{9DD9BBB8-DC11-447D-A823-53088ABA4342}" srcId="{7A6D8FA7-0C0F-4BD4-A5D5-A41CC18637CD}" destId="{1A5FC00B-C482-4A11-A882-6F7B244F5474}" srcOrd="0" destOrd="0" parTransId="{8AC44B72-9D18-46BA-B131-83DE83189528}" sibTransId="{00B0D251-90C0-4BD6-B737-2B60EA83227F}"/>
    <dgm:cxn modelId="{E6529679-1CB8-4E6A-9878-83D555391015}" type="presParOf" srcId="{018A4902-877E-4CDF-BAC8-3F2A00070551}" destId="{5BC21852-8B0F-4F51-B2A9-AE689F55C0E5}" srcOrd="0" destOrd="0" presId="urn:microsoft.com/office/officeart/2008/layout/VerticalCurvedList"/>
    <dgm:cxn modelId="{2970A4BE-256C-4807-A5D7-19C368FC7D69}" type="presParOf" srcId="{5BC21852-8B0F-4F51-B2A9-AE689F55C0E5}" destId="{F2A66553-3517-4774-8088-A16DA97FC95D}" srcOrd="0" destOrd="0" presId="urn:microsoft.com/office/officeart/2008/layout/VerticalCurvedList"/>
    <dgm:cxn modelId="{A4EA290A-ECB5-4F58-BFCB-8AC93A95AAC0}" type="presParOf" srcId="{F2A66553-3517-4774-8088-A16DA97FC95D}" destId="{9AE0D29B-A4F7-4471-B410-CE4135D3F251}" srcOrd="0" destOrd="0" presId="urn:microsoft.com/office/officeart/2008/layout/VerticalCurvedList"/>
    <dgm:cxn modelId="{D90412EB-4677-4712-93A9-78984C5E8C4D}" type="presParOf" srcId="{F2A66553-3517-4774-8088-A16DA97FC95D}" destId="{32B5C098-5913-46FB-91A5-8A491E47E770}" srcOrd="1" destOrd="0" presId="urn:microsoft.com/office/officeart/2008/layout/VerticalCurvedList"/>
    <dgm:cxn modelId="{997AD117-09F5-467C-ABC7-4C2CF259E137}" type="presParOf" srcId="{F2A66553-3517-4774-8088-A16DA97FC95D}" destId="{73484A48-8DCF-4077-A51B-1F3A5965327D}" srcOrd="2" destOrd="0" presId="urn:microsoft.com/office/officeart/2008/layout/VerticalCurvedList"/>
    <dgm:cxn modelId="{BF5729C8-E577-4DDA-808E-9FA42E602EA6}" type="presParOf" srcId="{F2A66553-3517-4774-8088-A16DA97FC95D}" destId="{90D3AE76-00C5-4A9F-9DB2-CDB11BB4B82F}" srcOrd="3" destOrd="0" presId="urn:microsoft.com/office/officeart/2008/layout/VerticalCurvedList"/>
    <dgm:cxn modelId="{228768FC-5226-404D-8A46-3D9D77791014}" type="presParOf" srcId="{5BC21852-8B0F-4F51-B2A9-AE689F55C0E5}" destId="{77CD4184-8450-45FD-A275-8F6D775EFF4D}" srcOrd="1" destOrd="0" presId="urn:microsoft.com/office/officeart/2008/layout/VerticalCurvedList"/>
    <dgm:cxn modelId="{DE44827C-1E2F-45FA-9058-4AACEFB8F0FB}" type="presParOf" srcId="{5BC21852-8B0F-4F51-B2A9-AE689F55C0E5}" destId="{2441C717-787D-4EF5-825B-8CD61506915F}" srcOrd="2" destOrd="0" presId="urn:microsoft.com/office/officeart/2008/layout/VerticalCurvedList"/>
    <dgm:cxn modelId="{8EAADEA4-F950-4741-B07E-D557D269601F}" type="presParOf" srcId="{2441C717-787D-4EF5-825B-8CD61506915F}" destId="{2C7F2AF1-A6EA-4CFF-8762-8C4B5AD38A50}" srcOrd="0" destOrd="0" presId="urn:microsoft.com/office/officeart/2008/layout/VerticalCurvedList"/>
    <dgm:cxn modelId="{916CB1F6-2FA5-4262-B1F8-C45A940037B5}" type="presParOf" srcId="{5BC21852-8B0F-4F51-B2A9-AE689F55C0E5}" destId="{85060BE9-8DEB-4AFF-8C84-262DCAA993DA}" srcOrd="3" destOrd="0" presId="urn:microsoft.com/office/officeart/2008/layout/VerticalCurvedList"/>
    <dgm:cxn modelId="{9D841866-1E33-4DFB-B425-A2FBB7516136}" type="presParOf" srcId="{5BC21852-8B0F-4F51-B2A9-AE689F55C0E5}" destId="{539F0E87-EAD7-4F89-9530-657DA1DFE426}" srcOrd="4" destOrd="0" presId="urn:microsoft.com/office/officeart/2008/layout/VerticalCurvedList"/>
    <dgm:cxn modelId="{5AE50572-DDE6-4AEE-88BD-3D30572B7443}" type="presParOf" srcId="{539F0E87-EAD7-4F89-9530-657DA1DFE426}" destId="{EBBBD6F8-4DE5-4D2C-83E6-DADE98A63F12}" srcOrd="0" destOrd="0" presId="urn:microsoft.com/office/officeart/2008/layout/VerticalCurvedList"/>
    <dgm:cxn modelId="{9D826C45-27CA-427E-A966-F59F61954762}" type="presParOf" srcId="{5BC21852-8B0F-4F51-B2A9-AE689F55C0E5}" destId="{A3497602-97E8-4139-9949-5F12B919D958}" srcOrd="5" destOrd="0" presId="urn:microsoft.com/office/officeart/2008/layout/VerticalCurvedList"/>
    <dgm:cxn modelId="{49F35CDD-FFB8-4F6D-B58E-EC0E4AF1B5BF}" type="presParOf" srcId="{5BC21852-8B0F-4F51-B2A9-AE689F55C0E5}" destId="{58DC2A24-AB1A-4291-B729-FFC233E5452D}" srcOrd="6" destOrd="0" presId="urn:microsoft.com/office/officeart/2008/layout/VerticalCurvedList"/>
    <dgm:cxn modelId="{87FF9027-4EC2-4765-99F3-5FC1D14BDCB7}" type="presParOf" srcId="{58DC2A24-AB1A-4291-B729-FFC233E5452D}" destId="{CB6BEF15-34A7-4D08-8D2C-D052D17F0E28}" srcOrd="0" destOrd="0" presId="urn:microsoft.com/office/officeart/2008/layout/VerticalCurvedList"/>
    <dgm:cxn modelId="{CB438E09-F0CD-4942-8680-314F030C9A91}" type="presParOf" srcId="{5BC21852-8B0F-4F51-B2A9-AE689F55C0E5}" destId="{EAA3F5BE-4A9B-4EC7-B74B-B61E0F32BD76}" srcOrd="7" destOrd="0" presId="urn:microsoft.com/office/officeart/2008/layout/VerticalCurvedList"/>
    <dgm:cxn modelId="{DEFF34B6-4299-45F8-B6FF-5B4D7C333C7A}" type="presParOf" srcId="{5BC21852-8B0F-4F51-B2A9-AE689F55C0E5}" destId="{62B940D0-CBC9-4E6A-89C5-9BD541BCCB02}" srcOrd="8" destOrd="0" presId="urn:microsoft.com/office/officeart/2008/layout/VerticalCurvedList"/>
    <dgm:cxn modelId="{CE445399-8AB2-4297-BFCA-76DF8A0F8606}" type="presParOf" srcId="{62B940D0-CBC9-4E6A-89C5-9BD541BCCB02}" destId="{DAF9789B-E140-4CC5-A3A0-9D5658EAEAE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9B5743-C191-4CD6-A420-96609526165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84D4961-7A60-45DC-B012-C8BA5024E07F}">
      <dgm:prSet phldrT="[Text]"/>
      <dgm:spPr/>
      <dgm:t>
        <a:bodyPr/>
        <a:lstStyle/>
        <a:p>
          <a:r>
            <a:rPr lang="de-DE" dirty="0"/>
            <a:t> </a:t>
          </a:r>
        </a:p>
      </dgm:t>
    </dgm:pt>
    <dgm:pt modelId="{8970F403-1C1F-49B8-942D-463831A7C480}" type="parTrans" cxnId="{9B9C7955-60B9-4ECF-BEC5-1D3B53D05556}">
      <dgm:prSet/>
      <dgm:spPr/>
      <dgm:t>
        <a:bodyPr/>
        <a:lstStyle/>
        <a:p>
          <a:endParaRPr lang="de-DE"/>
        </a:p>
      </dgm:t>
    </dgm:pt>
    <dgm:pt modelId="{9884B50A-2170-4638-8A62-BC50C2B2DDCB}" type="sibTrans" cxnId="{9B9C7955-60B9-4ECF-BEC5-1D3B53D05556}">
      <dgm:prSet/>
      <dgm:spPr/>
      <dgm:t>
        <a:bodyPr/>
        <a:lstStyle/>
        <a:p>
          <a:endParaRPr lang="de-DE"/>
        </a:p>
      </dgm:t>
    </dgm:pt>
    <dgm:pt modelId="{2773756E-AD59-41C9-A985-EF3574292657}">
      <dgm:prSet phldrT="[Text]"/>
      <dgm:spPr/>
      <dgm:t>
        <a:bodyPr/>
        <a:lstStyle/>
        <a:p>
          <a:r>
            <a:rPr lang="de-DE" dirty="0"/>
            <a:t> </a:t>
          </a:r>
        </a:p>
      </dgm:t>
    </dgm:pt>
    <dgm:pt modelId="{D793E057-7684-475E-97CF-F836F8D5DF92}" type="sibTrans" cxnId="{378674E0-E8A7-4AF7-BB30-B9197C4B5294}">
      <dgm:prSet/>
      <dgm:spPr/>
      <dgm:t>
        <a:bodyPr/>
        <a:lstStyle/>
        <a:p>
          <a:endParaRPr lang="de-DE"/>
        </a:p>
      </dgm:t>
    </dgm:pt>
    <dgm:pt modelId="{4637D342-24F8-4F71-A324-BC95537A4293}" type="parTrans" cxnId="{378674E0-E8A7-4AF7-BB30-B9197C4B5294}">
      <dgm:prSet/>
      <dgm:spPr/>
      <dgm:t>
        <a:bodyPr/>
        <a:lstStyle/>
        <a:p>
          <a:endParaRPr lang="de-DE"/>
        </a:p>
      </dgm:t>
    </dgm:pt>
    <dgm:pt modelId="{12539AFD-5717-43B4-95E6-591563C9A93F}">
      <dgm:prSet phldrT="[Text]"/>
      <dgm:spPr/>
      <dgm:t>
        <a:bodyPr/>
        <a:lstStyle/>
        <a:p>
          <a:r>
            <a:rPr lang="de-DE" dirty="0"/>
            <a:t> </a:t>
          </a:r>
        </a:p>
      </dgm:t>
    </dgm:pt>
    <dgm:pt modelId="{B8F85A89-B4EA-4625-BD0D-67FC24DD544B}" type="parTrans" cxnId="{85CC9036-129C-4570-8E8D-E3A53783B3F4}">
      <dgm:prSet/>
      <dgm:spPr/>
      <dgm:t>
        <a:bodyPr/>
        <a:lstStyle/>
        <a:p>
          <a:endParaRPr lang="de-DE"/>
        </a:p>
      </dgm:t>
    </dgm:pt>
    <dgm:pt modelId="{4847B119-8CFD-425B-B046-C0958FD70097}" type="sibTrans" cxnId="{85CC9036-129C-4570-8E8D-E3A53783B3F4}">
      <dgm:prSet/>
      <dgm:spPr/>
      <dgm:t>
        <a:bodyPr/>
        <a:lstStyle/>
        <a:p>
          <a:endParaRPr lang="de-DE"/>
        </a:p>
      </dgm:t>
    </dgm:pt>
    <dgm:pt modelId="{3C7371FB-1476-4472-BCE9-F06A13EB2C3B}">
      <dgm:prSet phldrT="[Text]"/>
      <dgm:spPr/>
      <dgm:t>
        <a:bodyPr/>
        <a:lstStyle/>
        <a:p>
          <a:endParaRPr lang="de-DE" dirty="0"/>
        </a:p>
      </dgm:t>
    </dgm:pt>
    <dgm:pt modelId="{413E2E5A-DBA3-4DBC-81B7-0BD7FA9B9EEE}" type="parTrans" cxnId="{AF68AB4F-1A00-4391-9957-2F7934307091}">
      <dgm:prSet/>
      <dgm:spPr/>
      <dgm:t>
        <a:bodyPr/>
        <a:lstStyle/>
        <a:p>
          <a:endParaRPr lang="de-DE"/>
        </a:p>
      </dgm:t>
    </dgm:pt>
    <dgm:pt modelId="{CAAEC302-E6C1-468F-A015-C9AD5D60E4B0}" type="sibTrans" cxnId="{AF68AB4F-1A00-4391-9957-2F7934307091}">
      <dgm:prSet/>
      <dgm:spPr/>
      <dgm:t>
        <a:bodyPr/>
        <a:lstStyle/>
        <a:p>
          <a:endParaRPr lang="de-DE"/>
        </a:p>
      </dgm:t>
    </dgm:pt>
    <dgm:pt modelId="{668D41FA-0F19-4CD3-B0F8-2B4FE315B8D4}">
      <dgm:prSet phldrT="[Text]"/>
      <dgm:spPr/>
      <dgm:t>
        <a:bodyPr/>
        <a:lstStyle/>
        <a:p>
          <a:endParaRPr lang="de-DE" dirty="0"/>
        </a:p>
      </dgm:t>
    </dgm:pt>
    <dgm:pt modelId="{0F41349B-EFF8-4D95-A94B-31283CAA0EE7}" type="parTrans" cxnId="{7D610F7E-48D1-4ACA-B9FA-9F9B575B268B}">
      <dgm:prSet/>
      <dgm:spPr/>
      <dgm:t>
        <a:bodyPr/>
        <a:lstStyle/>
        <a:p>
          <a:endParaRPr lang="de-DE"/>
        </a:p>
      </dgm:t>
    </dgm:pt>
    <dgm:pt modelId="{8C030A44-BE56-44BB-9CC7-82A5B14134EE}" type="sibTrans" cxnId="{7D610F7E-48D1-4ACA-B9FA-9F9B575B268B}">
      <dgm:prSet/>
      <dgm:spPr/>
      <dgm:t>
        <a:bodyPr/>
        <a:lstStyle/>
        <a:p>
          <a:endParaRPr lang="de-DE"/>
        </a:p>
      </dgm:t>
    </dgm:pt>
    <dgm:pt modelId="{6A7BC730-1915-446F-93DB-3F4CF9B426F4}" type="pres">
      <dgm:prSet presAssocID="{8B9B5743-C191-4CD6-A420-96609526165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F56FED15-E250-44EA-93F1-05F422D05537}" type="pres">
      <dgm:prSet presAssocID="{8B9B5743-C191-4CD6-A420-966095261650}" presName="Name1" presStyleCnt="0"/>
      <dgm:spPr/>
    </dgm:pt>
    <dgm:pt modelId="{E516AD46-6E57-44C3-9F39-3AE9BD2DB459}" type="pres">
      <dgm:prSet presAssocID="{8B9B5743-C191-4CD6-A420-966095261650}" presName="cycle" presStyleCnt="0"/>
      <dgm:spPr/>
    </dgm:pt>
    <dgm:pt modelId="{8600DCCE-FA93-4FDD-8951-ED772F016A30}" type="pres">
      <dgm:prSet presAssocID="{8B9B5743-C191-4CD6-A420-966095261650}" presName="srcNode" presStyleLbl="node1" presStyleIdx="0" presStyleCnt="5"/>
      <dgm:spPr/>
    </dgm:pt>
    <dgm:pt modelId="{3CA265CD-EE3F-4FEF-A18C-FF6F5D5E96C3}" type="pres">
      <dgm:prSet presAssocID="{8B9B5743-C191-4CD6-A420-966095261650}" presName="conn" presStyleLbl="parChTrans1D2" presStyleIdx="0" presStyleCnt="1"/>
      <dgm:spPr/>
      <dgm:t>
        <a:bodyPr/>
        <a:lstStyle/>
        <a:p>
          <a:endParaRPr lang="de-DE"/>
        </a:p>
      </dgm:t>
    </dgm:pt>
    <dgm:pt modelId="{A58E59B4-BD82-42E5-B525-A4544AA69EDD}" type="pres">
      <dgm:prSet presAssocID="{8B9B5743-C191-4CD6-A420-966095261650}" presName="extraNode" presStyleLbl="node1" presStyleIdx="0" presStyleCnt="5"/>
      <dgm:spPr/>
    </dgm:pt>
    <dgm:pt modelId="{4E8D082A-078C-4749-850E-E600E8EC6200}" type="pres">
      <dgm:prSet presAssocID="{8B9B5743-C191-4CD6-A420-966095261650}" presName="dstNode" presStyleLbl="node1" presStyleIdx="0" presStyleCnt="5"/>
      <dgm:spPr/>
    </dgm:pt>
    <dgm:pt modelId="{455F3B58-F18F-4781-B220-4C5376A77AFC}" type="pres">
      <dgm:prSet presAssocID="{2773756E-AD59-41C9-A985-EF3574292657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95F8BC7-20C0-4EF8-9A49-206B981544ED}" type="pres">
      <dgm:prSet presAssocID="{2773756E-AD59-41C9-A985-EF3574292657}" presName="accent_1" presStyleCnt="0"/>
      <dgm:spPr/>
    </dgm:pt>
    <dgm:pt modelId="{8A15E97A-5643-450A-84F3-4B260E0296A4}" type="pres">
      <dgm:prSet presAssocID="{2773756E-AD59-41C9-A985-EF3574292657}" presName="accentRepeatNode" presStyleLbl="solidFgAcc1" presStyleIdx="0" presStyleCnt="5"/>
      <dgm:spPr/>
    </dgm:pt>
    <dgm:pt modelId="{8C750981-4842-4160-9F32-1AD652C2F32A}" type="pres">
      <dgm:prSet presAssocID="{12539AFD-5717-43B4-95E6-591563C9A93F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204BF2D-35E3-4414-B9DD-452B38950863}" type="pres">
      <dgm:prSet presAssocID="{12539AFD-5717-43B4-95E6-591563C9A93F}" presName="accent_2" presStyleCnt="0"/>
      <dgm:spPr/>
    </dgm:pt>
    <dgm:pt modelId="{90D2F209-6452-466C-8D51-2AB81C834FA6}" type="pres">
      <dgm:prSet presAssocID="{12539AFD-5717-43B4-95E6-591563C9A93F}" presName="accentRepeatNode" presStyleLbl="solidFgAcc1" presStyleIdx="1" presStyleCnt="5"/>
      <dgm:spPr/>
    </dgm:pt>
    <dgm:pt modelId="{CD2DC623-25E2-4194-BC2D-75748AC54C54}" type="pres">
      <dgm:prSet presAssocID="{984D4961-7A60-45DC-B012-C8BA5024E07F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8A89227-0D8B-4B79-91C1-8993C58CB16F}" type="pres">
      <dgm:prSet presAssocID="{984D4961-7A60-45DC-B012-C8BA5024E07F}" presName="accent_3" presStyleCnt="0"/>
      <dgm:spPr/>
    </dgm:pt>
    <dgm:pt modelId="{DC962539-9585-457A-A83C-759B2F5FD5EC}" type="pres">
      <dgm:prSet presAssocID="{984D4961-7A60-45DC-B012-C8BA5024E07F}" presName="accentRepeatNode" presStyleLbl="solidFgAcc1" presStyleIdx="2" presStyleCnt="5"/>
      <dgm:spPr/>
    </dgm:pt>
    <dgm:pt modelId="{659DB646-81DD-4057-9936-342A9DF7C09D}" type="pres">
      <dgm:prSet presAssocID="{668D41FA-0F19-4CD3-B0F8-2B4FE315B8D4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23E3CDD-8EAF-4362-9A69-EB1612016D57}" type="pres">
      <dgm:prSet presAssocID="{668D41FA-0F19-4CD3-B0F8-2B4FE315B8D4}" presName="accent_4" presStyleCnt="0"/>
      <dgm:spPr/>
    </dgm:pt>
    <dgm:pt modelId="{5DCEA872-EA21-451B-B72C-B29734CC9B24}" type="pres">
      <dgm:prSet presAssocID="{668D41FA-0F19-4CD3-B0F8-2B4FE315B8D4}" presName="accentRepeatNode" presStyleLbl="solidFgAcc1" presStyleIdx="3" presStyleCnt="5"/>
      <dgm:spPr/>
    </dgm:pt>
    <dgm:pt modelId="{826863D9-6F06-4760-A46E-A3F6A153CEAF}" type="pres">
      <dgm:prSet presAssocID="{3C7371FB-1476-4472-BCE9-F06A13EB2C3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6EAD4D8-D40B-4A54-BBBA-750DE44D349E}" type="pres">
      <dgm:prSet presAssocID="{3C7371FB-1476-4472-BCE9-F06A13EB2C3B}" presName="accent_5" presStyleCnt="0"/>
      <dgm:spPr/>
    </dgm:pt>
    <dgm:pt modelId="{6255282A-C653-4B09-9AB0-E1B11229946B}" type="pres">
      <dgm:prSet presAssocID="{3C7371FB-1476-4472-BCE9-F06A13EB2C3B}" presName="accentRepeatNode" presStyleLbl="solidFgAcc1" presStyleIdx="4" presStyleCnt="5"/>
      <dgm:spPr/>
    </dgm:pt>
  </dgm:ptLst>
  <dgm:cxnLst>
    <dgm:cxn modelId="{77155508-6B47-4764-922F-A4630B25B76E}" type="presOf" srcId="{12539AFD-5717-43B4-95E6-591563C9A93F}" destId="{8C750981-4842-4160-9F32-1AD652C2F32A}" srcOrd="0" destOrd="0" presId="urn:microsoft.com/office/officeart/2008/layout/VerticalCurvedList"/>
    <dgm:cxn modelId="{CED348ED-139D-4B44-9659-5BE75F8B351A}" type="presOf" srcId="{D793E057-7684-475E-97CF-F836F8D5DF92}" destId="{3CA265CD-EE3F-4FEF-A18C-FF6F5D5E96C3}" srcOrd="0" destOrd="0" presId="urn:microsoft.com/office/officeart/2008/layout/VerticalCurvedList"/>
    <dgm:cxn modelId="{AF68AB4F-1A00-4391-9957-2F7934307091}" srcId="{8B9B5743-C191-4CD6-A420-966095261650}" destId="{3C7371FB-1476-4472-BCE9-F06A13EB2C3B}" srcOrd="4" destOrd="0" parTransId="{413E2E5A-DBA3-4DBC-81B7-0BD7FA9B9EEE}" sibTransId="{CAAEC302-E6C1-468F-A015-C9AD5D60E4B0}"/>
    <dgm:cxn modelId="{AC2ADE5C-EE31-4A06-9FDA-9CD75B943A59}" type="presOf" srcId="{8B9B5743-C191-4CD6-A420-966095261650}" destId="{6A7BC730-1915-446F-93DB-3F4CF9B426F4}" srcOrd="0" destOrd="0" presId="urn:microsoft.com/office/officeart/2008/layout/VerticalCurvedList"/>
    <dgm:cxn modelId="{A6FBEA30-19F5-4922-A900-3A4F9D3B3D30}" type="presOf" srcId="{668D41FA-0F19-4CD3-B0F8-2B4FE315B8D4}" destId="{659DB646-81DD-4057-9936-342A9DF7C09D}" srcOrd="0" destOrd="0" presId="urn:microsoft.com/office/officeart/2008/layout/VerticalCurvedList"/>
    <dgm:cxn modelId="{9B9C7955-60B9-4ECF-BEC5-1D3B53D05556}" srcId="{8B9B5743-C191-4CD6-A420-966095261650}" destId="{984D4961-7A60-45DC-B012-C8BA5024E07F}" srcOrd="2" destOrd="0" parTransId="{8970F403-1C1F-49B8-942D-463831A7C480}" sibTransId="{9884B50A-2170-4638-8A62-BC50C2B2DDCB}"/>
    <dgm:cxn modelId="{A12B2207-C458-48F4-842C-0D724450DEB9}" type="presOf" srcId="{3C7371FB-1476-4472-BCE9-F06A13EB2C3B}" destId="{826863D9-6F06-4760-A46E-A3F6A153CEAF}" srcOrd="0" destOrd="0" presId="urn:microsoft.com/office/officeart/2008/layout/VerticalCurvedList"/>
    <dgm:cxn modelId="{E6C70178-34E3-4603-9154-8F6E905BE832}" type="presOf" srcId="{984D4961-7A60-45DC-B012-C8BA5024E07F}" destId="{CD2DC623-25E2-4194-BC2D-75748AC54C54}" srcOrd="0" destOrd="0" presId="urn:microsoft.com/office/officeart/2008/layout/VerticalCurvedList"/>
    <dgm:cxn modelId="{C46F9756-A28E-4F73-BB12-FB9A38BADE0A}" type="presOf" srcId="{2773756E-AD59-41C9-A985-EF3574292657}" destId="{455F3B58-F18F-4781-B220-4C5376A77AFC}" srcOrd="0" destOrd="0" presId="urn:microsoft.com/office/officeart/2008/layout/VerticalCurvedList"/>
    <dgm:cxn modelId="{7D610F7E-48D1-4ACA-B9FA-9F9B575B268B}" srcId="{8B9B5743-C191-4CD6-A420-966095261650}" destId="{668D41FA-0F19-4CD3-B0F8-2B4FE315B8D4}" srcOrd="3" destOrd="0" parTransId="{0F41349B-EFF8-4D95-A94B-31283CAA0EE7}" sibTransId="{8C030A44-BE56-44BB-9CC7-82A5B14134EE}"/>
    <dgm:cxn modelId="{378674E0-E8A7-4AF7-BB30-B9197C4B5294}" srcId="{8B9B5743-C191-4CD6-A420-966095261650}" destId="{2773756E-AD59-41C9-A985-EF3574292657}" srcOrd="0" destOrd="0" parTransId="{4637D342-24F8-4F71-A324-BC95537A4293}" sibTransId="{D793E057-7684-475E-97CF-F836F8D5DF92}"/>
    <dgm:cxn modelId="{85CC9036-129C-4570-8E8D-E3A53783B3F4}" srcId="{8B9B5743-C191-4CD6-A420-966095261650}" destId="{12539AFD-5717-43B4-95E6-591563C9A93F}" srcOrd="1" destOrd="0" parTransId="{B8F85A89-B4EA-4625-BD0D-67FC24DD544B}" sibTransId="{4847B119-8CFD-425B-B046-C0958FD70097}"/>
    <dgm:cxn modelId="{8EE81FE9-6325-47E4-9DE1-5D46B58C4887}" type="presParOf" srcId="{6A7BC730-1915-446F-93DB-3F4CF9B426F4}" destId="{F56FED15-E250-44EA-93F1-05F422D05537}" srcOrd="0" destOrd="0" presId="urn:microsoft.com/office/officeart/2008/layout/VerticalCurvedList"/>
    <dgm:cxn modelId="{6F919B29-E164-4A4A-A05B-6028C8660646}" type="presParOf" srcId="{F56FED15-E250-44EA-93F1-05F422D05537}" destId="{E516AD46-6E57-44C3-9F39-3AE9BD2DB459}" srcOrd="0" destOrd="0" presId="urn:microsoft.com/office/officeart/2008/layout/VerticalCurvedList"/>
    <dgm:cxn modelId="{BD93411E-C5F6-4D58-902B-B96B4CF3025A}" type="presParOf" srcId="{E516AD46-6E57-44C3-9F39-3AE9BD2DB459}" destId="{8600DCCE-FA93-4FDD-8951-ED772F016A30}" srcOrd="0" destOrd="0" presId="urn:microsoft.com/office/officeart/2008/layout/VerticalCurvedList"/>
    <dgm:cxn modelId="{E1378C2A-8F58-4A39-A4DA-4736DEC22479}" type="presParOf" srcId="{E516AD46-6E57-44C3-9F39-3AE9BD2DB459}" destId="{3CA265CD-EE3F-4FEF-A18C-FF6F5D5E96C3}" srcOrd="1" destOrd="0" presId="urn:microsoft.com/office/officeart/2008/layout/VerticalCurvedList"/>
    <dgm:cxn modelId="{C2D34DC8-51F6-49B5-A93D-788134B7BB9E}" type="presParOf" srcId="{E516AD46-6E57-44C3-9F39-3AE9BD2DB459}" destId="{A58E59B4-BD82-42E5-B525-A4544AA69EDD}" srcOrd="2" destOrd="0" presId="urn:microsoft.com/office/officeart/2008/layout/VerticalCurvedList"/>
    <dgm:cxn modelId="{0EE74CE7-41BB-4D1B-B730-665C4769D5A3}" type="presParOf" srcId="{E516AD46-6E57-44C3-9F39-3AE9BD2DB459}" destId="{4E8D082A-078C-4749-850E-E600E8EC6200}" srcOrd="3" destOrd="0" presId="urn:microsoft.com/office/officeart/2008/layout/VerticalCurvedList"/>
    <dgm:cxn modelId="{74D32E98-7947-4E4F-9228-53857CA4BE67}" type="presParOf" srcId="{F56FED15-E250-44EA-93F1-05F422D05537}" destId="{455F3B58-F18F-4781-B220-4C5376A77AFC}" srcOrd="1" destOrd="0" presId="urn:microsoft.com/office/officeart/2008/layout/VerticalCurvedList"/>
    <dgm:cxn modelId="{10010FE3-DB7A-4CA0-A677-DA3FE1E98124}" type="presParOf" srcId="{F56FED15-E250-44EA-93F1-05F422D05537}" destId="{695F8BC7-20C0-4EF8-9A49-206B981544ED}" srcOrd="2" destOrd="0" presId="urn:microsoft.com/office/officeart/2008/layout/VerticalCurvedList"/>
    <dgm:cxn modelId="{CE9C52DC-923B-4544-A233-319B9C58B072}" type="presParOf" srcId="{695F8BC7-20C0-4EF8-9A49-206B981544ED}" destId="{8A15E97A-5643-450A-84F3-4B260E0296A4}" srcOrd="0" destOrd="0" presId="urn:microsoft.com/office/officeart/2008/layout/VerticalCurvedList"/>
    <dgm:cxn modelId="{CA16AF8A-08EE-4751-97EF-6FD8F5429C4F}" type="presParOf" srcId="{F56FED15-E250-44EA-93F1-05F422D05537}" destId="{8C750981-4842-4160-9F32-1AD652C2F32A}" srcOrd="3" destOrd="0" presId="urn:microsoft.com/office/officeart/2008/layout/VerticalCurvedList"/>
    <dgm:cxn modelId="{A234D784-3D06-4CF8-91FF-794EC53D3AB4}" type="presParOf" srcId="{F56FED15-E250-44EA-93F1-05F422D05537}" destId="{8204BF2D-35E3-4414-B9DD-452B38950863}" srcOrd="4" destOrd="0" presId="urn:microsoft.com/office/officeart/2008/layout/VerticalCurvedList"/>
    <dgm:cxn modelId="{AF1076FE-73EF-46EE-A5A8-792D1FA2B83E}" type="presParOf" srcId="{8204BF2D-35E3-4414-B9DD-452B38950863}" destId="{90D2F209-6452-466C-8D51-2AB81C834FA6}" srcOrd="0" destOrd="0" presId="urn:microsoft.com/office/officeart/2008/layout/VerticalCurvedList"/>
    <dgm:cxn modelId="{4A55BCCC-5ADA-4B45-A741-58FE96181A9C}" type="presParOf" srcId="{F56FED15-E250-44EA-93F1-05F422D05537}" destId="{CD2DC623-25E2-4194-BC2D-75748AC54C54}" srcOrd="5" destOrd="0" presId="urn:microsoft.com/office/officeart/2008/layout/VerticalCurvedList"/>
    <dgm:cxn modelId="{76721721-400D-4427-BFF8-139799B6F959}" type="presParOf" srcId="{F56FED15-E250-44EA-93F1-05F422D05537}" destId="{88A89227-0D8B-4B79-91C1-8993C58CB16F}" srcOrd="6" destOrd="0" presId="urn:microsoft.com/office/officeart/2008/layout/VerticalCurvedList"/>
    <dgm:cxn modelId="{D761B284-96B2-409D-B6B6-CA8E1AB0746F}" type="presParOf" srcId="{88A89227-0D8B-4B79-91C1-8993C58CB16F}" destId="{DC962539-9585-457A-A83C-759B2F5FD5EC}" srcOrd="0" destOrd="0" presId="urn:microsoft.com/office/officeart/2008/layout/VerticalCurvedList"/>
    <dgm:cxn modelId="{03B74537-6747-4FEA-8157-DD324A4046BD}" type="presParOf" srcId="{F56FED15-E250-44EA-93F1-05F422D05537}" destId="{659DB646-81DD-4057-9936-342A9DF7C09D}" srcOrd="7" destOrd="0" presId="urn:microsoft.com/office/officeart/2008/layout/VerticalCurvedList"/>
    <dgm:cxn modelId="{302C1B11-4B4F-4167-856E-67EDD084F0E8}" type="presParOf" srcId="{F56FED15-E250-44EA-93F1-05F422D05537}" destId="{323E3CDD-8EAF-4362-9A69-EB1612016D57}" srcOrd="8" destOrd="0" presId="urn:microsoft.com/office/officeart/2008/layout/VerticalCurvedList"/>
    <dgm:cxn modelId="{6F5F13FF-EAA8-4964-A5A4-76E9D3A5DEB1}" type="presParOf" srcId="{323E3CDD-8EAF-4362-9A69-EB1612016D57}" destId="{5DCEA872-EA21-451B-B72C-B29734CC9B24}" srcOrd="0" destOrd="0" presId="urn:microsoft.com/office/officeart/2008/layout/VerticalCurvedList"/>
    <dgm:cxn modelId="{F2D9258B-9319-458E-8237-C319D9318ED3}" type="presParOf" srcId="{F56FED15-E250-44EA-93F1-05F422D05537}" destId="{826863D9-6F06-4760-A46E-A3F6A153CEAF}" srcOrd="9" destOrd="0" presId="urn:microsoft.com/office/officeart/2008/layout/VerticalCurvedList"/>
    <dgm:cxn modelId="{DE349CC7-C627-4060-A16F-29A6C098735D}" type="presParOf" srcId="{F56FED15-E250-44EA-93F1-05F422D05537}" destId="{86EAD4D8-D40B-4A54-BBBA-750DE44D349E}" srcOrd="10" destOrd="0" presId="urn:microsoft.com/office/officeart/2008/layout/VerticalCurvedList"/>
    <dgm:cxn modelId="{5C4D29B3-6D20-447C-8E02-8C3AB47F420E}" type="presParOf" srcId="{86EAD4D8-D40B-4A54-BBBA-750DE44D349E}" destId="{6255282A-C653-4B09-9AB0-E1B11229946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6F5FBD-C561-4490-955E-B40BB05650E1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394C680-CE0B-45D0-846A-5EB22CBFCAC5}">
      <dgm:prSet phldrT="[Text]" custT="1"/>
      <dgm:spPr/>
      <dgm:t>
        <a:bodyPr/>
        <a:lstStyle/>
        <a:p>
          <a:r>
            <a:rPr lang="de-DE" sz="2000" dirty="0"/>
            <a:t>Aufteilung des Vereins in </a:t>
          </a:r>
          <a:r>
            <a:rPr lang="de-DE" sz="2000" b="1" dirty="0"/>
            <a:t>mehrere kleinere</a:t>
          </a:r>
          <a:r>
            <a:rPr lang="de-DE" sz="2000" dirty="0"/>
            <a:t> wirtschaftliche Geschäftsbetriebe =</a:t>
          </a:r>
        </a:p>
        <a:p>
          <a:r>
            <a:rPr lang="de-DE" sz="2000" dirty="0"/>
            <a:t>Möglichkeit, Gewinn mit der Einnahmenüberschuss-rechnung zu ermitteln, bleibt bestehen</a:t>
          </a:r>
        </a:p>
      </dgm:t>
    </dgm:pt>
    <dgm:pt modelId="{77504261-DDD1-4BFB-801C-20028456C7D4}" type="parTrans" cxnId="{8AD3FC3E-6A7C-4DCA-BA2E-62D3843BAF88}">
      <dgm:prSet/>
      <dgm:spPr/>
      <dgm:t>
        <a:bodyPr/>
        <a:lstStyle/>
        <a:p>
          <a:endParaRPr lang="de-DE"/>
        </a:p>
      </dgm:t>
    </dgm:pt>
    <dgm:pt modelId="{C8537EB3-AA6D-4F9E-80CC-4C695179ED6D}" type="sibTrans" cxnId="{8AD3FC3E-6A7C-4DCA-BA2E-62D3843BAF88}">
      <dgm:prSet/>
      <dgm:spPr/>
      <dgm:t>
        <a:bodyPr/>
        <a:lstStyle/>
        <a:p>
          <a:endParaRPr lang="de-DE"/>
        </a:p>
      </dgm:t>
    </dgm:pt>
    <dgm:pt modelId="{96D9A0CA-50D9-4572-81F0-EF7732A2D899}">
      <dgm:prSet phldrT="[Text]" custT="1"/>
      <dgm:spPr/>
      <dgm:t>
        <a:bodyPr/>
        <a:lstStyle/>
        <a:p>
          <a:pPr>
            <a:spcBef>
              <a:spcPts val="1200"/>
            </a:spcBef>
          </a:pPr>
          <a:r>
            <a:rPr lang="de-DE" sz="2000" b="1" dirty="0"/>
            <a:t>Lohnkosten: </a:t>
          </a:r>
          <a:r>
            <a:rPr lang="de-DE" sz="2000" dirty="0"/>
            <a:t>Variante = Mitarbeitende Vereinsmitglieder werden bezahlt und spenden das Geld anschließend an den Verein = </a:t>
          </a:r>
          <a:r>
            <a:rPr lang="de-DE" sz="2000" dirty="0" err="1"/>
            <a:t>Rückspendemodell</a:t>
          </a:r>
          <a:endParaRPr lang="de-DE" sz="2000" dirty="0"/>
        </a:p>
        <a:p>
          <a:pPr>
            <a:spcBef>
              <a:spcPts val="1200"/>
            </a:spcBef>
          </a:pPr>
          <a:r>
            <a:rPr lang="de-DE" sz="2000" b="1" dirty="0"/>
            <a:t>Zu beachten: </a:t>
          </a:r>
          <a:r>
            <a:rPr lang="de-DE" sz="2000" b="0" dirty="0"/>
            <a:t>Z</a:t>
          </a:r>
          <a:r>
            <a:rPr lang="de-DE" sz="2000" dirty="0"/>
            <a:t>usätzliche Kosten (z.B. Abgaben bei einer geringfügigen Beschäftigung). Gegebenenfalls kann eine kurzfristige Beschäftigung Sinn machen.</a:t>
          </a:r>
        </a:p>
      </dgm:t>
    </dgm:pt>
    <dgm:pt modelId="{BE76844E-520F-44E6-8884-218497854C0C}" type="parTrans" cxnId="{02A00FA1-C63E-40DE-A1CF-536F36C69C82}">
      <dgm:prSet/>
      <dgm:spPr/>
      <dgm:t>
        <a:bodyPr/>
        <a:lstStyle/>
        <a:p>
          <a:endParaRPr lang="de-DE"/>
        </a:p>
      </dgm:t>
    </dgm:pt>
    <dgm:pt modelId="{8CCD6CCB-5533-4925-AD07-794F23472214}" type="sibTrans" cxnId="{02A00FA1-C63E-40DE-A1CF-536F36C69C82}">
      <dgm:prSet/>
      <dgm:spPr/>
      <dgm:t>
        <a:bodyPr/>
        <a:lstStyle/>
        <a:p>
          <a:endParaRPr lang="de-DE"/>
        </a:p>
      </dgm:t>
    </dgm:pt>
    <dgm:pt modelId="{5AA93FA2-23C2-4831-B2C9-E057FB636F18}" type="pres">
      <dgm:prSet presAssocID="{326F5FBD-C561-4490-955E-B40BB05650E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2C4DF3D-A42F-44ED-A849-32A2F6DC5C95}" type="pres">
      <dgm:prSet presAssocID="{4394C680-CE0B-45D0-846A-5EB22CBFCAC5}" presName="comp" presStyleCnt="0"/>
      <dgm:spPr/>
    </dgm:pt>
    <dgm:pt modelId="{C8DB0B6C-61DE-4829-B327-BFA44CC70936}" type="pres">
      <dgm:prSet presAssocID="{4394C680-CE0B-45D0-846A-5EB22CBFCAC5}" presName="box" presStyleLbl="node1" presStyleIdx="0" presStyleCnt="2"/>
      <dgm:spPr/>
      <dgm:t>
        <a:bodyPr/>
        <a:lstStyle/>
        <a:p>
          <a:endParaRPr lang="de-DE"/>
        </a:p>
      </dgm:t>
    </dgm:pt>
    <dgm:pt modelId="{0FB16DB6-4503-4A27-BA91-0658E3D061EF}" type="pres">
      <dgm:prSet presAssocID="{4394C680-CE0B-45D0-846A-5EB22CBFCAC5}" presName="img" presStyleLbl="fgImgPlace1" presStyleIdx="0" presStyleCnt="2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48" r="-115356"/>
          </a:stretch>
        </a:blipFill>
      </dgm:spPr>
    </dgm:pt>
    <dgm:pt modelId="{E9A6BD52-8E8B-42DF-81B0-FD51F58EE1B8}" type="pres">
      <dgm:prSet presAssocID="{4394C680-CE0B-45D0-846A-5EB22CBFCAC5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1CDE4B1-70E1-4D60-93CC-E2A750B58A49}" type="pres">
      <dgm:prSet presAssocID="{C8537EB3-AA6D-4F9E-80CC-4C695179ED6D}" presName="spacer" presStyleCnt="0"/>
      <dgm:spPr/>
    </dgm:pt>
    <dgm:pt modelId="{72689C59-7B77-4F81-AF1A-8D9B7E06B039}" type="pres">
      <dgm:prSet presAssocID="{96D9A0CA-50D9-4572-81F0-EF7732A2D899}" presName="comp" presStyleCnt="0"/>
      <dgm:spPr/>
    </dgm:pt>
    <dgm:pt modelId="{39FD7B74-D9EE-45F0-ABD1-F523BE58CCC3}" type="pres">
      <dgm:prSet presAssocID="{96D9A0CA-50D9-4572-81F0-EF7732A2D899}" presName="box" presStyleLbl="node1" presStyleIdx="1" presStyleCnt="2"/>
      <dgm:spPr/>
      <dgm:t>
        <a:bodyPr/>
        <a:lstStyle/>
        <a:p>
          <a:endParaRPr lang="de-DE"/>
        </a:p>
      </dgm:t>
    </dgm:pt>
    <dgm:pt modelId="{5B5D8511-E6EA-4988-BF08-438FFDC557CC}" type="pres">
      <dgm:prSet presAssocID="{96D9A0CA-50D9-4572-81F0-EF7732A2D899}" presName="img" presStyleLbl="fgImgPlace1" presStyleIdx="1" presStyleCnt="2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50" r="-115354"/>
          </a:stretch>
        </a:blipFill>
      </dgm:spPr>
    </dgm:pt>
    <dgm:pt modelId="{7D0C4BE0-6124-4C6B-870F-B896D8C5DDB8}" type="pres">
      <dgm:prSet presAssocID="{96D9A0CA-50D9-4572-81F0-EF7732A2D899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489B21A-4966-4F2D-ADA1-2D90C78297D6}" type="presOf" srcId="{96D9A0CA-50D9-4572-81F0-EF7732A2D899}" destId="{39FD7B74-D9EE-45F0-ABD1-F523BE58CCC3}" srcOrd="0" destOrd="0" presId="urn:microsoft.com/office/officeart/2005/8/layout/vList4"/>
    <dgm:cxn modelId="{02A00FA1-C63E-40DE-A1CF-536F36C69C82}" srcId="{326F5FBD-C561-4490-955E-B40BB05650E1}" destId="{96D9A0CA-50D9-4572-81F0-EF7732A2D899}" srcOrd="1" destOrd="0" parTransId="{BE76844E-520F-44E6-8884-218497854C0C}" sibTransId="{8CCD6CCB-5533-4925-AD07-794F23472214}"/>
    <dgm:cxn modelId="{44203812-348E-4C2B-B240-8F5C4279B6D8}" type="presOf" srcId="{4394C680-CE0B-45D0-846A-5EB22CBFCAC5}" destId="{E9A6BD52-8E8B-42DF-81B0-FD51F58EE1B8}" srcOrd="1" destOrd="0" presId="urn:microsoft.com/office/officeart/2005/8/layout/vList4"/>
    <dgm:cxn modelId="{1A80BE93-96E0-476A-BBBF-C4A8E9C6F14E}" type="presOf" srcId="{326F5FBD-C561-4490-955E-B40BB05650E1}" destId="{5AA93FA2-23C2-4831-B2C9-E057FB636F18}" srcOrd="0" destOrd="0" presId="urn:microsoft.com/office/officeart/2005/8/layout/vList4"/>
    <dgm:cxn modelId="{26AA9205-8D35-4D8B-8A2E-9347970BB305}" type="presOf" srcId="{4394C680-CE0B-45D0-846A-5EB22CBFCAC5}" destId="{C8DB0B6C-61DE-4829-B327-BFA44CC70936}" srcOrd="0" destOrd="0" presId="urn:microsoft.com/office/officeart/2005/8/layout/vList4"/>
    <dgm:cxn modelId="{8AD3FC3E-6A7C-4DCA-BA2E-62D3843BAF88}" srcId="{326F5FBD-C561-4490-955E-B40BB05650E1}" destId="{4394C680-CE0B-45D0-846A-5EB22CBFCAC5}" srcOrd="0" destOrd="0" parTransId="{77504261-DDD1-4BFB-801C-20028456C7D4}" sibTransId="{C8537EB3-AA6D-4F9E-80CC-4C695179ED6D}"/>
    <dgm:cxn modelId="{FB9EF4DC-4297-4D85-BCA4-247E4675B51C}" type="presOf" srcId="{96D9A0CA-50D9-4572-81F0-EF7732A2D899}" destId="{7D0C4BE0-6124-4C6B-870F-B896D8C5DDB8}" srcOrd="1" destOrd="0" presId="urn:microsoft.com/office/officeart/2005/8/layout/vList4"/>
    <dgm:cxn modelId="{A8994E9E-D666-42D9-ABE1-05A7916A61CB}" type="presParOf" srcId="{5AA93FA2-23C2-4831-B2C9-E057FB636F18}" destId="{B2C4DF3D-A42F-44ED-A849-32A2F6DC5C95}" srcOrd="0" destOrd="0" presId="urn:microsoft.com/office/officeart/2005/8/layout/vList4"/>
    <dgm:cxn modelId="{5188578D-7247-46D4-93D3-584DFA0F45AD}" type="presParOf" srcId="{B2C4DF3D-A42F-44ED-A849-32A2F6DC5C95}" destId="{C8DB0B6C-61DE-4829-B327-BFA44CC70936}" srcOrd="0" destOrd="0" presId="urn:microsoft.com/office/officeart/2005/8/layout/vList4"/>
    <dgm:cxn modelId="{26707DE8-B71E-4DB0-B495-05507E7C59BA}" type="presParOf" srcId="{B2C4DF3D-A42F-44ED-A849-32A2F6DC5C95}" destId="{0FB16DB6-4503-4A27-BA91-0658E3D061EF}" srcOrd="1" destOrd="0" presId="urn:microsoft.com/office/officeart/2005/8/layout/vList4"/>
    <dgm:cxn modelId="{1859F057-C0AA-4BDD-A83A-179AC2FE0E7C}" type="presParOf" srcId="{B2C4DF3D-A42F-44ED-A849-32A2F6DC5C95}" destId="{E9A6BD52-8E8B-42DF-81B0-FD51F58EE1B8}" srcOrd="2" destOrd="0" presId="urn:microsoft.com/office/officeart/2005/8/layout/vList4"/>
    <dgm:cxn modelId="{8A0006EF-02C5-4669-9B56-FD6BC3C0DC11}" type="presParOf" srcId="{5AA93FA2-23C2-4831-B2C9-E057FB636F18}" destId="{C1CDE4B1-70E1-4D60-93CC-E2A750B58A49}" srcOrd="1" destOrd="0" presId="urn:microsoft.com/office/officeart/2005/8/layout/vList4"/>
    <dgm:cxn modelId="{57D8C427-5DB6-40F3-9DC2-2A295E3C6BBB}" type="presParOf" srcId="{5AA93FA2-23C2-4831-B2C9-E057FB636F18}" destId="{72689C59-7B77-4F81-AF1A-8D9B7E06B039}" srcOrd="2" destOrd="0" presId="urn:microsoft.com/office/officeart/2005/8/layout/vList4"/>
    <dgm:cxn modelId="{DF0831B0-4881-426F-BCDB-9CF32CAA6A2D}" type="presParOf" srcId="{72689C59-7B77-4F81-AF1A-8D9B7E06B039}" destId="{39FD7B74-D9EE-45F0-ABD1-F523BE58CCC3}" srcOrd="0" destOrd="0" presId="urn:microsoft.com/office/officeart/2005/8/layout/vList4"/>
    <dgm:cxn modelId="{D9118E79-6EA4-4EB3-AE39-A9C343DE02C4}" type="presParOf" srcId="{72689C59-7B77-4F81-AF1A-8D9B7E06B039}" destId="{5B5D8511-E6EA-4988-BF08-438FFDC557CC}" srcOrd="1" destOrd="0" presId="urn:microsoft.com/office/officeart/2005/8/layout/vList4"/>
    <dgm:cxn modelId="{499EDC65-DA10-4DCF-906E-BFDDADED8C15}" type="presParOf" srcId="{72689C59-7B77-4F81-AF1A-8D9B7E06B039}" destId="{7D0C4BE0-6124-4C6B-870F-B896D8C5DDB8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3E58333-D5E0-464F-BDC0-5F987F1E0EE4}" type="datetimeFigureOut">
              <a:rPr lang="de-DE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C5D0248-EE58-4B9C-9CF6-D67EE78A2B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987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10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61861BA-2871-4636-AD83-55EF7A871E48}" type="datetime1">
              <a:rPr lang="de-DE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11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1BC6C-0337-40B5-9141-CD824872017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3" hasCustomPrompt="1"/>
          </p:nvPr>
        </p:nvSpPr>
        <p:spPr>
          <a:xfrm>
            <a:off x="3923928" y="692696"/>
            <a:ext cx="4305600" cy="2872800"/>
          </a:xfrm>
        </p:spPr>
        <p:txBody>
          <a:bodyPr/>
          <a:lstStyle>
            <a:lvl1pPr marL="0" indent="0">
              <a:buNone/>
              <a:defRPr sz="3200">
                <a:latin typeface="+mj-lt"/>
              </a:defRPr>
            </a:lvl1pPr>
          </a:lstStyle>
          <a:p>
            <a:r>
              <a:rPr lang="de-DE" dirty="0"/>
              <a:t>Hier Titelbild einfügen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4" hasCustomPrompt="1"/>
          </p:nvPr>
        </p:nvSpPr>
        <p:spPr>
          <a:xfrm rot="20212600">
            <a:off x="904875" y="1609358"/>
            <a:ext cx="2803525" cy="830997"/>
          </a:xfrm>
        </p:spPr>
        <p:txBody>
          <a:bodyPr anchor="ctr" anchorCtr="0">
            <a:spAutoFit/>
          </a:bodyPr>
          <a:lstStyle>
            <a:lvl1pPr marL="0" indent="0">
              <a:buNone/>
              <a:defRPr sz="2400" b="1" cap="all" baseline="0">
                <a:ln>
                  <a:noFill/>
                </a:ln>
                <a:gradFill>
                  <a:gsLst>
                    <a:gs pos="0">
                      <a:schemeClr val="accent1">
                        <a:tint val="75000"/>
                        <a:shade val="75000"/>
                        <a:satMod val="170000"/>
                        <a:lumMod val="10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 scaled="0"/>
                </a:gradFill>
                <a:effectLst>
                  <a:reflection blurRad="12700" stA="50000" endPos="50000" dist="5080" dir="5400000" sy="-100000" algn="bl" rotWithShape="0"/>
                </a:effectLst>
                <a:latin typeface="+mn-lt"/>
              </a:defRPr>
            </a:lvl1pPr>
          </a:lstStyle>
          <a:p>
            <a:pPr lvl="0"/>
            <a:r>
              <a:rPr lang="de-DE" dirty="0"/>
              <a:t>Text einfügen Text Einfügen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graphicFrame>
        <p:nvGraphicFramePr>
          <p:cNvPr id="6" name="Diagramm 5"/>
          <p:cNvGraphicFramePr/>
          <p:nvPr userDrawn="1">
            <p:extLst>
              <p:ext uri="{D42A27DB-BD31-4B8C-83A1-F6EECF244321}">
                <p14:modId xmlns:p14="http://schemas.microsoft.com/office/powerpoint/2010/main" val="1085420531"/>
              </p:ext>
            </p:extLst>
          </p:nvPr>
        </p:nvGraphicFramePr>
        <p:xfrm>
          <a:off x="467544" y="1397000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331913" y="1700213"/>
            <a:ext cx="7272337" cy="649287"/>
          </a:xfrm>
        </p:spPr>
        <p:txBody>
          <a:bodyPr anchor="ctr"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331640" y="4507905"/>
            <a:ext cx="7272337" cy="649287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1692151" y="2635697"/>
            <a:ext cx="6912297" cy="649287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6" hasCustomPrompt="1"/>
          </p:nvPr>
        </p:nvSpPr>
        <p:spPr>
          <a:xfrm>
            <a:off x="1691681" y="3571801"/>
            <a:ext cx="6912768" cy="649287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 hasCustomPrompt="1"/>
          </p:nvPr>
        </p:nvSpPr>
        <p:spPr>
          <a:xfrm>
            <a:off x="900113" y="2565400"/>
            <a:ext cx="792162" cy="7921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14" name="Bildplatzhalter 12"/>
          <p:cNvSpPr>
            <a:spLocks noGrp="1"/>
          </p:cNvSpPr>
          <p:nvPr>
            <p:ph type="pic" sz="quarter" idx="18" hasCustomPrompt="1"/>
          </p:nvPr>
        </p:nvSpPr>
        <p:spPr>
          <a:xfrm>
            <a:off x="899592" y="3500933"/>
            <a:ext cx="792162" cy="7921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15" name="Bildplatzhalter 12"/>
          <p:cNvSpPr>
            <a:spLocks noGrp="1"/>
          </p:cNvSpPr>
          <p:nvPr>
            <p:ph type="pic" sz="quarter" idx="19" hasCustomPrompt="1"/>
          </p:nvPr>
        </p:nvSpPr>
        <p:spPr>
          <a:xfrm>
            <a:off x="539552" y="4437037"/>
            <a:ext cx="792162" cy="7921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16" name="Bildplatzhalter 12"/>
          <p:cNvSpPr>
            <a:spLocks noGrp="1"/>
          </p:cNvSpPr>
          <p:nvPr>
            <p:ph type="pic" sz="quarter" idx="20" hasCustomPrompt="1"/>
          </p:nvPr>
        </p:nvSpPr>
        <p:spPr>
          <a:xfrm>
            <a:off x="539552" y="1628725"/>
            <a:ext cx="792162" cy="7921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463915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leichschenkliges Dreiec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C72D-2E98-440F-8214-8CA7164A43A9}" type="datetime1">
              <a:rPr lang="de-DE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A8611-29D0-4F70-A05A-D3D72876E05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aphicFrame>
        <p:nvGraphicFramePr>
          <p:cNvPr id="7" name="Diagramm 6"/>
          <p:cNvGraphicFramePr/>
          <p:nvPr userDrawn="1">
            <p:extLst>
              <p:ext uri="{D42A27DB-BD31-4B8C-83A1-F6EECF244321}">
                <p14:modId xmlns:p14="http://schemas.microsoft.com/office/powerpoint/2010/main" val="3291228592"/>
              </p:ext>
            </p:extLst>
          </p:nvPr>
        </p:nvGraphicFramePr>
        <p:xfrm>
          <a:off x="454025" y="1412776"/>
          <a:ext cx="819928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187450" y="1700213"/>
            <a:ext cx="7345363" cy="43338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74638" indent="0">
              <a:buNone/>
              <a:defRPr/>
            </a:lvl2pPr>
            <a:lvl3pPr marL="593725" indent="0">
              <a:buNone/>
              <a:defRPr/>
            </a:lvl3pPr>
            <a:lvl4pPr marL="868363" indent="0">
              <a:buNone/>
              <a:defRPr/>
            </a:lvl4pPr>
            <a:lvl5pPr marL="1143000" indent="0">
              <a:buNone/>
              <a:defRPr/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1547117" y="2420888"/>
            <a:ext cx="6985323" cy="43338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74638" indent="0">
              <a:buNone/>
              <a:defRPr/>
            </a:lvl2pPr>
            <a:lvl3pPr marL="593725" indent="0">
              <a:buNone/>
              <a:defRPr/>
            </a:lvl3pPr>
            <a:lvl4pPr marL="868363" indent="0">
              <a:buNone/>
              <a:defRPr/>
            </a:lvl4pPr>
            <a:lvl5pPr marL="1143000" indent="0">
              <a:buNone/>
              <a:defRPr/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1187624" y="4723805"/>
            <a:ext cx="7345363" cy="43338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74638" indent="0">
              <a:buNone/>
              <a:defRPr/>
            </a:lvl2pPr>
            <a:lvl3pPr marL="593725" indent="0">
              <a:buNone/>
              <a:defRPr/>
            </a:lvl3pPr>
            <a:lvl4pPr marL="868363" indent="0">
              <a:buNone/>
              <a:defRPr/>
            </a:lvl4pPr>
            <a:lvl5pPr marL="1143000" indent="0">
              <a:buNone/>
              <a:defRPr/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6"/>
          </p:nvPr>
        </p:nvSpPr>
        <p:spPr>
          <a:xfrm>
            <a:off x="1547664" y="4003725"/>
            <a:ext cx="6985323" cy="43338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74638" indent="0">
              <a:buNone/>
              <a:defRPr/>
            </a:lvl2pPr>
            <a:lvl3pPr marL="593725" indent="0">
              <a:buNone/>
              <a:defRPr/>
            </a:lvl3pPr>
            <a:lvl4pPr marL="868363" indent="0">
              <a:buNone/>
              <a:defRPr/>
            </a:lvl4pPr>
            <a:lvl5pPr marL="1143000" indent="0">
              <a:buNone/>
              <a:defRPr/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7"/>
          </p:nvPr>
        </p:nvSpPr>
        <p:spPr>
          <a:xfrm>
            <a:off x="1691133" y="3211637"/>
            <a:ext cx="6841307" cy="433387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74638" indent="0">
              <a:buNone/>
              <a:defRPr/>
            </a:lvl2pPr>
            <a:lvl3pPr marL="593725" indent="0">
              <a:buNone/>
              <a:defRPr/>
            </a:lvl3pPr>
            <a:lvl4pPr marL="868363" indent="0">
              <a:buNone/>
              <a:defRPr/>
            </a:lvl4pPr>
            <a:lvl5pPr marL="1143000" indent="0">
              <a:buNone/>
              <a:defRPr/>
            </a:lvl5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8" hasCustomPrompt="1"/>
          </p:nvPr>
        </p:nvSpPr>
        <p:spPr>
          <a:xfrm>
            <a:off x="539552" y="1629172"/>
            <a:ext cx="612775" cy="647700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9" hasCustomPrompt="1"/>
          </p:nvPr>
        </p:nvSpPr>
        <p:spPr>
          <a:xfrm>
            <a:off x="899592" y="2349252"/>
            <a:ext cx="612775" cy="647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17" name="Bildplatzhalter 14"/>
          <p:cNvSpPr>
            <a:spLocks noGrp="1"/>
          </p:cNvSpPr>
          <p:nvPr>
            <p:ph type="pic" sz="quarter" idx="20" hasCustomPrompt="1"/>
          </p:nvPr>
        </p:nvSpPr>
        <p:spPr>
          <a:xfrm>
            <a:off x="1006897" y="3141340"/>
            <a:ext cx="612775" cy="647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18" name="Bildplatzhalter 14"/>
          <p:cNvSpPr>
            <a:spLocks noGrp="1"/>
          </p:cNvSpPr>
          <p:nvPr>
            <p:ph type="pic" sz="quarter" idx="21" hasCustomPrompt="1"/>
          </p:nvPr>
        </p:nvSpPr>
        <p:spPr>
          <a:xfrm>
            <a:off x="934889" y="3861420"/>
            <a:ext cx="612775" cy="647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19" name="Bildplatzhalter 14"/>
          <p:cNvSpPr>
            <a:spLocks noGrp="1"/>
          </p:cNvSpPr>
          <p:nvPr>
            <p:ph type="pic" sz="quarter" idx="22" hasCustomPrompt="1"/>
          </p:nvPr>
        </p:nvSpPr>
        <p:spPr>
          <a:xfrm>
            <a:off x="502841" y="4653508"/>
            <a:ext cx="612775" cy="6477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r>
              <a:rPr lang="de-DE" dirty="0"/>
              <a:t> 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u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 7"/>
          <p:cNvSpPr/>
          <p:nvPr/>
        </p:nvSpPr>
        <p:spPr>
          <a:xfrm>
            <a:off x="1763689" y="2276873"/>
            <a:ext cx="6840759" cy="2304881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9" name="Ellipse 8"/>
          <p:cNvSpPr/>
          <p:nvPr/>
        </p:nvSpPr>
        <p:spPr>
          <a:xfrm>
            <a:off x="467544" y="2276875"/>
            <a:ext cx="2249350" cy="230488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916238" y="2565400"/>
            <a:ext cx="5472112" cy="1635877"/>
          </a:xfrm>
        </p:spPr>
        <p:txBody>
          <a:bodyPr anchor="ctr"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4" hasCustomPrompt="1"/>
          </p:nvPr>
        </p:nvSpPr>
        <p:spPr>
          <a:xfrm>
            <a:off x="468313" y="2276475"/>
            <a:ext cx="2247900" cy="2304653"/>
          </a:xfr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de-DE" dirty="0"/>
              <a:t>Bild einfügen</a:t>
            </a:r>
          </a:p>
        </p:txBody>
      </p:sp>
    </p:spTree>
    <p:extLst>
      <p:ext uri="{BB962C8B-B14F-4D97-AF65-F5344CB8AC3E}">
        <p14:creationId xmlns:p14="http://schemas.microsoft.com/office/powerpoint/2010/main" val="251180045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u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 7"/>
          <p:cNvSpPr/>
          <p:nvPr/>
        </p:nvSpPr>
        <p:spPr>
          <a:xfrm>
            <a:off x="1850111" y="1557206"/>
            <a:ext cx="6754338" cy="2089996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9" name="Ellipse 8"/>
          <p:cNvSpPr/>
          <p:nvPr/>
        </p:nvSpPr>
        <p:spPr>
          <a:xfrm>
            <a:off x="538874" y="1557206"/>
            <a:ext cx="2106011" cy="208999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915816" y="1804443"/>
            <a:ext cx="5400525" cy="1483364"/>
          </a:xfrm>
        </p:spPr>
        <p:txBody>
          <a:bodyPr anchor="ctr"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4" hasCustomPrompt="1"/>
          </p:nvPr>
        </p:nvSpPr>
        <p:spPr>
          <a:xfrm>
            <a:off x="539551" y="1556792"/>
            <a:ext cx="2104653" cy="2089790"/>
          </a:xfr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0" name="Freihandform 9"/>
          <p:cNvSpPr/>
          <p:nvPr userDrawn="1"/>
        </p:nvSpPr>
        <p:spPr>
          <a:xfrm>
            <a:off x="1835697" y="3933073"/>
            <a:ext cx="6768752" cy="2089996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12" name="Ellipse 11"/>
          <p:cNvSpPr/>
          <p:nvPr userDrawn="1"/>
        </p:nvSpPr>
        <p:spPr>
          <a:xfrm>
            <a:off x="538874" y="3933073"/>
            <a:ext cx="2106011" cy="2089996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915816" y="4180310"/>
            <a:ext cx="5400525" cy="1483364"/>
          </a:xfrm>
        </p:spPr>
        <p:txBody>
          <a:bodyPr anchor="ctr"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5" name="Bildplatzhalter 12"/>
          <p:cNvSpPr>
            <a:spLocks noGrp="1"/>
          </p:cNvSpPr>
          <p:nvPr>
            <p:ph type="pic" sz="quarter" idx="16" hasCustomPrompt="1"/>
          </p:nvPr>
        </p:nvSpPr>
        <p:spPr>
          <a:xfrm>
            <a:off x="539551" y="3932659"/>
            <a:ext cx="2104653" cy="2089790"/>
          </a:xfr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de-DE" dirty="0"/>
              <a:t>Bild einfügen</a:t>
            </a:r>
          </a:p>
        </p:txBody>
      </p:sp>
    </p:spTree>
    <p:extLst>
      <p:ext uri="{BB962C8B-B14F-4D97-AF65-F5344CB8AC3E}">
        <p14:creationId xmlns:p14="http://schemas.microsoft.com/office/powerpoint/2010/main" val="146610499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ung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 7"/>
          <p:cNvSpPr/>
          <p:nvPr/>
        </p:nvSpPr>
        <p:spPr>
          <a:xfrm>
            <a:off x="1115616" y="1413246"/>
            <a:ext cx="7560840" cy="1518338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529881" cy="365125"/>
          </a:xfrm>
        </p:spPr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873770" cy="3651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9" name="Ellipse 8"/>
          <p:cNvSpPr/>
          <p:nvPr/>
        </p:nvSpPr>
        <p:spPr>
          <a:xfrm>
            <a:off x="467544" y="1413246"/>
            <a:ext cx="1529972" cy="151833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195735" y="1494555"/>
            <a:ext cx="6207211" cy="1286373"/>
          </a:xfrm>
        </p:spPr>
        <p:txBody>
          <a:bodyPr anchor="ctr"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4" hasCustomPrompt="1"/>
          </p:nvPr>
        </p:nvSpPr>
        <p:spPr>
          <a:xfrm>
            <a:off x="467849" y="1412776"/>
            <a:ext cx="1528986" cy="1518188"/>
          </a:xfr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0" name="Freihandform 9"/>
          <p:cNvSpPr/>
          <p:nvPr userDrawn="1"/>
        </p:nvSpPr>
        <p:spPr>
          <a:xfrm>
            <a:off x="1115616" y="3069430"/>
            <a:ext cx="7560840" cy="1518338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12" name="Ellipse 11"/>
          <p:cNvSpPr/>
          <p:nvPr userDrawn="1"/>
        </p:nvSpPr>
        <p:spPr>
          <a:xfrm>
            <a:off x="467544" y="3069430"/>
            <a:ext cx="1529972" cy="151833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2195735" y="3150739"/>
            <a:ext cx="6207211" cy="1286373"/>
          </a:xfrm>
        </p:spPr>
        <p:txBody>
          <a:bodyPr anchor="ctr"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5" name="Bildplatzhalter 12"/>
          <p:cNvSpPr>
            <a:spLocks noGrp="1"/>
          </p:cNvSpPr>
          <p:nvPr>
            <p:ph type="pic" sz="quarter" idx="16" hasCustomPrompt="1"/>
          </p:nvPr>
        </p:nvSpPr>
        <p:spPr>
          <a:xfrm>
            <a:off x="467849" y="3068960"/>
            <a:ext cx="1528986" cy="1518188"/>
          </a:xfr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6" name="Freihandform 15"/>
          <p:cNvSpPr/>
          <p:nvPr userDrawn="1"/>
        </p:nvSpPr>
        <p:spPr>
          <a:xfrm>
            <a:off x="1115616" y="4718974"/>
            <a:ext cx="7560840" cy="1518338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17" name="Ellipse 16"/>
          <p:cNvSpPr/>
          <p:nvPr userDrawn="1"/>
        </p:nvSpPr>
        <p:spPr>
          <a:xfrm>
            <a:off x="467544" y="4718974"/>
            <a:ext cx="1529972" cy="1518338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Textplatzhalt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2195735" y="4800283"/>
            <a:ext cx="6207211" cy="1286373"/>
          </a:xfrm>
        </p:spPr>
        <p:txBody>
          <a:bodyPr anchor="ctr"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9" name="Bildplatzhalter 12"/>
          <p:cNvSpPr>
            <a:spLocks noGrp="1"/>
          </p:cNvSpPr>
          <p:nvPr>
            <p:ph type="pic" sz="quarter" idx="18" hasCustomPrompt="1"/>
          </p:nvPr>
        </p:nvSpPr>
        <p:spPr>
          <a:xfrm>
            <a:off x="467849" y="4718504"/>
            <a:ext cx="1528986" cy="1518188"/>
          </a:xfr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de-DE" dirty="0"/>
              <a:t>Bild einfügen</a:t>
            </a:r>
          </a:p>
        </p:txBody>
      </p:sp>
    </p:spTree>
    <p:extLst>
      <p:ext uri="{BB962C8B-B14F-4D97-AF65-F5344CB8AC3E}">
        <p14:creationId xmlns:p14="http://schemas.microsoft.com/office/powerpoint/2010/main" val="322643251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un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 7"/>
          <p:cNvSpPr/>
          <p:nvPr/>
        </p:nvSpPr>
        <p:spPr>
          <a:xfrm>
            <a:off x="467566" y="1341288"/>
            <a:ext cx="8208890" cy="1015320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529881" cy="365125"/>
          </a:xfrm>
        </p:spPr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873770" cy="3651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9" name="Ellipse 8"/>
          <p:cNvSpPr/>
          <p:nvPr/>
        </p:nvSpPr>
        <p:spPr>
          <a:xfrm>
            <a:off x="467566" y="1341288"/>
            <a:ext cx="1023099" cy="101531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721191" y="1345747"/>
            <a:ext cx="6739241" cy="1010859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4" hasCustomPrompt="1"/>
          </p:nvPr>
        </p:nvSpPr>
        <p:spPr>
          <a:xfrm>
            <a:off x="467544" y="1340768"/>
            <a:ext cx="1022440" cy="101522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0" name="Freihandform 9"/>
          <p:cNvSpPr/>
          <p:nvPr userDrawn="1"/>
        </p:nvSpPr>
        <p:spPr>
          <a:xfrm>
            <a:off x="467566" y="2493416"/>
            <a:ext cx="8208890" cy="1015320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12" name="Ellipse 11"/>
          <p:cNvSpPr/>
          <p:nvPr userDrawn="1"/>
        </p:nvSpPr>
        <p:spPr>
          <a:xfrm>
            <a:off x="467566" y="2493416"/>
            <a:ext cx="1023099" cy="101531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721191" y="2497875"/>
            <a:ext cx="6739241" cy="1010859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5" name="Bildplatzhalter 12"/>
          <p:cNvSpPr>
            <a:spLocks noGrp="1"/>
          </p:cNvSpPr>
          <p:nvPr>
            <p:ph type="pic" sz="quarter" idx="16" hasCustomPrompt="1"/>
          </p:nvPr>
        </p:nvSpPr>
        <p:spPr>
          <a:xfrm>
            <a:off x="467544" y="2492896"/>
            <a:ext cx="1022440" cy="101522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6" name="Freihandform 15"/>
          <p:cNvSpPr/>
          <p:nvPr userDrawn="1"/>
        </p:nvSpPr>
        <p:spPr>
          <a:xfrm>
            <a:off x="467566" y="3645544"/>
            <a:ext cx="8208890" cy="1015320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17" name="Ellipse 16"/>
          <p:cNvSpPr/>
          <p:nvPr userDrawn="1"/>
        </p:nvSpPr>
        <p:spPr>
          <a:xfrm>
            <a:off x="467566" y="3645544"/>
            <a:ext cx="1023099" cy="101531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Textplatzhalt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721191" y="3650003"/>
            <a:ext cx="6739241" cy="1010859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9" name="Bildplatzhalter 12"/>
          <p:cNvSpPr>
            <a:spLocks noGrp="1"/>
          </p:cNvSpPr>
          <p:nvPr>
            <p:ph type="pic" sz="quarter" idx="18" hasCustomPrompt="1"/>
          </p:nvPr>
        </p:nvSpPr>
        <p:spPr>
          <a:xfrm>
            <a:off x="467544" y="3645024"/>
            <a:ext cx="1022440" cy="101522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24" name="Freihandform 23"/>
          <p:cNvSpPr/>
          <p:nvPr userDrawn="1"/>
        </p:nvSpPr>
        <p:spPr>
          <a:xfrm>
            <a:off x="467566" y="4797672"/>
            <a:ext cx="8208890" cy="1015320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25" name="Ellipse 24"/>
          <p:cNvSpPr/>
          <p:nvPr userDrawn="1"/>
        </p:nvSpPr>
        <p:spPr>
          <a:xfrm>
            <a:off x="467566" y="4797672"/>
            <a:ext cx="1023099" cy="101531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Textplatzhalt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1721191" y="4802131"/>
            <a:ext cx="6739241" cy="1010859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7" name="Bildplatzhalter 12"/>
          <p:cNvSpPr>
            <a:spLocks noGrp="1"/>
          </p:cNvSpPr>
          <p:nvPr>
            <p:ph type="pic" sz="quarter" idx="20" hasCustomPrompt="1"/>
          </p:nvPr>
        </p:nvSpPr>
        <p:spPr>
          <a:xfrm>
            <a:off x="467544" y="4797152"/>
            <a:ext cx="1022440" cy="101522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de-DE" dirty="0"/>
              <a:t>Bild einfügen</a:t>
            </a:r>
          </a:p>
        </p:txBody>
      </p:sp>
    </p:spTree>
    <p:extLst>
      <p:ext uri="{BB962C8B-B14F-4D97-AF65-F5344CB8AC3E}">
        <p14:creationId xmlns:p14="http://schemas.microsoft.com/office/powerpoint/2010/main" val="38825472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ung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 7"/>
          <p:cNvSpPr/>
          <p:nvPr/>
        </p:nvSpPr>
        <p:spPr>
          <a:xfrm>
            <a:off x="467752" y="1341315"/>
            <a:ext cx="8208704" cy="859213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529881" cy="365125"/>
          </a:xfrm>
        </p:spPr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873770" cy="365125"/>
          </a:xfr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9" name="Ellipse 8"/>
          <p:cNvSpPr/>
          <p:nvPr/>
        </p:nvSpPr>
        <p:spPr>
          <a:xfrm>
            <a:off x="467752" y="1341316"/>
            <a:ext cx="865796" cy="85921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721343" y="1344517"/>
            <a:ext cx="6739089" cy="855439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4" hasCustomPrompt="1"/>
          </p:nvPr>
        </p:nvSpPr>
        <p:spPr>
          <a:xfrm>
            <a:off x="467543" y="1340767"/>
            <a:ext cx="865239" cy="859129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0" name="Freihandform 9"/>
          <p:cNvSpPr/>
          <p:nvPr userDrawn="1"/>
        </p:nvSpPr>
        <p:spPr>
          <a:xfrm>
            <a:off x="467752" y="2281755"/>
            <a:ext cx="8208704" cy="859213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12" name="Ellipse 11"/>
          <p:cNvSpPr/>
          <p:nvPr userDrawn="1"/>
        </p:nvSpPr>
        <p:spPr>
          <a:xfrm>
            <a:off x="467752" y="2281756"/>
            <a:ext cx="865796" cy="85921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721343" y="2284957"/>
            <a:ext cx="6739089" cy="855439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5" name="Bildplatzhalter 12"/>
          <p:cNvSpPr>
            <a:spLocks noGrp="1"/>
          </p:cNvSpPr>
          <p:nvPr>
            <p:ph type="pic" sz="quarter" idx="16" hasCustomPrompt="1"/>
          </p:nvPr>
        </p:nvSpPr>
        <p:spPr>
          <a:xfrm>
            <a:off x="467543" y="2281207"/>
            <a:ext cx="865239" cy="859129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16" name="Freihandform 15"/>
          <p:cNvSpPr/>
          <p:nvPr userDrawn="1"/>
        </p:nvSpPr>
        <p:spPr>
          <a:xfrm>
            <a:off x="467752" y="3227621"/>
            <a:ext cx="8208704" cy="859213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17" name="Ellipse 16"/>
          <p:cNvSpPr/>
          <p:nvPr userDrawn="1"/>
        </p:nvSpPr>
        <p:spPr>
          <a:xfrm>
            <a:off x="467752" y="3227622"/>
            <a:ext cx="865796" cy="85921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Textplatzhalt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721343" y="3230823"/>
            <a:ext cx="6739089" cy="855439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9" name="Bildplatzhalter 12"/>
          <p:cNvSpPr>
            <a:spLocks noGrp="1"/>
          </p:cNvSpPr>
          <p:nvPr>
            <p:ph type="pic" sz="quarter" idx="18" hasCustomPrompt="1"/>
          </p:nvPr>
        </p:nvSpPr>
        <p:spPr>
          <a:xfrm>
            <a:off x="467543" y="3227073"/>
            <a:ext cx="865239" cy="859129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24" name="Freihandform 23"/>
          <p:cNvSpPr/>
          <p:nvPr userDrawn="1"/>
        </p:nvSpPr>
        <p:spPr>
          <a:xfrm>
            <a:off x="467752" y="4163725"/>
            <a:ext cx="8208704" cy="859213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25" name="Ellipse 24"/>
          <p:cNvSpPr/>
          <p:nvPr userDrawn="1"/>
        </p:nvSpPr>
        <p:spPr>
          <a:xfrm>
            <a:off x="467752" y="4163726"/>
            <a:ext cx="865796" cy="85921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Textplatzhalt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1721343" y="4166927"/>
            <a:ext cx="6739089" cy="855439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7" name="Bildplatzhalter 12"/>
          <p:cNvSpPr>
            <a:spLocks noGrp="1"/>
          </p:cNvSpPr>
          <p:nvPr>
            <p:ph type="pic" sz="quarter" idx="20" hasCustomPrompt="1"/>
          </p:nvPr>
        </p:nvSpPr>
        <p:spPr>
          <a:xfrm>
            <a:off x="467543" y="4163177"/>
            <a:ext cx="865239" cy="859129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22" name="Freihandform 21"/>
          <p:cNvSpPr/>
          <p:nvPr userDrawn="1"/>
        </p:nvSpPr>
        <p:spPr>
          <a:xfrm>
            <a:off x="467752" y="5090067"/>
            <a:ext cx="8208704" cy="859213"/>
          </a:xfrm>
          <a:custGeom>
            <a:avLst/>
            <a:gdLst>
              <a:gd name="connsiteX0" fmla="*/ 0 w 6571401"/>
              <a:gd name="connsiteY0" fmla="*/ 0 h 2232245"/>
              <a:gd name="connsiteX1" fmla="*/ 5455279 w 6571401"/>
              <a:gd name="connsiteY1" fmla="*/ 0 h 2232245"/>
              <a:gd name="connsiteX2" fmla="*/ 6571401 w 6571401"/>
              <a:gd name="connsiteY2" fmla="*/ 1116123 h 2232245"/>
              <a:gd name="connsiteX3" fmla="*/ 5455279 w 6571401"/>
              <a:gd name="connsiteY3" fmla="*/ 2232245 h 2232245"/>
              <a:gd name="connsiteX4" fmla="*/ 0 w 6571401"/>
              <a:gd name="connsiteY4" fmla="*/ 2232245 h 2232245"/>
              <a:gd name="connsiteX5" fmla="*/ 0 w 6571401"/>
              <a:gd name="connsiteY5" fmla="*/ 0 h 2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1401" h="2232245">
                <a:moveTo>
                  <a:pt x="6571401" y="2232244"/>
                </a:moveTo>
                <a:lnTo>
                  <a:pt x="1116122" y="2232244"/>
                </a:lnTo>
                <a:lnTo>
                  <a:pt x="0" y="1116122"/>
                </a:lnTo>
                <a:lnTo>
                  <a:pt x="1116122" y="1"/>
                </a:lnTo>
                <a:lnTo>
                  <a:pt x="6571401" y="1"/>
                </a:lnTo>
                <a:lnTo>
                  <a:pt x="6571401" y="22322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70728" tIns="247651" rIns="462280" bIns="2476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6500" kern="1200"/>
          </a:p>
        </p:txBody>
      </p:sp>
      <p:sp>
        <p:nvSpPr>
          <p:cNvPr id="23" name="Ellipse 22"/>
          <p:cNvSpPr/>
          <p:nvPr userDrawn="1"/>
        </p:nvSpPr>
        <p:spPr>
          <a:xfrm>
            <a:off x="467752" y="5090068"/>
            <a:ext cx="865796" cy="85921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Textplatzhalt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1721343" y="5093269"/>
            <a:ext cx="6739089" cy="855439"/>
          </a:xfrm>
        </p:spPr>
        <p:txBody>
          <a:bodyPr anchor="ctr"/>
          <a:lstStyle>
            <a:lvl1pPr marL="0" indent="0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9" name="Bildplatzhalter 12"/>
          <p:cNvSpPr>
            <a:spLocks noGrp="1"/>
          </p:cNvSpPr>
          <p:nvPr>
            <p:ph type="pic" sz="quarter" idx="22" hasCustomPrompt="1"/>
          </p:nvPr>
        </p:nvSpPr>
        <p:spPr>
          <a:xfrm>
            <a:off x="467543" y="5089519"/>
            <a:ext cx="865239" cy="859129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de-DE" dirty="0"/>
              <a:t>Bild einfügen</a:t>
            </a:r>
          </a:p>
        </p:txBody>
      </p:sp>
    </p:spTree>
    <p:extLst>
      <p:ext uri="{BB962C8B-B14F-4D97-AF65-F5344CB8AC3E}">
        <p14:creationId xmlns:p14="http://schemas.microsoft.com/office/powerpoint/2010/main" val="2160794750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lauf vertik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Abgerundetes Rechteck 5"/>
          <p:cNvSpPr/>
          <p:nvPr userDrawn="1"/>
        </p:nvSpPr>
        <p:spPr>
          <a:xfrm>
            <a:off x="1619250" y="1268413"/>
            <a:ext cx="5832475" cy="108108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600" b="1" dirty="0"/>
          </a:p>
        </p:txBody>
      </p:sp>
      <p:sp>
        <p:nvSpPr>
          <p:cNvPr id="7" name="Abgerundetes Rechteck 6"/>
          <p:cNvSpPr/>
          <p:nvPr userDrawn="1"/>
        </p:nvSpPr>
        <p:spPr>
          <a:xfrm>
            <a:off x="1619250" y="3082925"/>
            <a:ext cx="5832475" cy="105568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600" b="1" dirty="0"/>
          </a:p>
        </p:txBody>
      </p:sp>
      <p:sp>
        <p:nvSpPr>
          <p:cNvPr id="8" name="Abgerundetes Rechteck 7"/>
          <p:cNvSpPr/>
          <p:nvPr userDrawn="1"/>
        </p:nvSpPr>
        <p:spPr>
          <a:xfrm>
            <a:off x="1619250" y="4868863"/>
            <a:ext cx="5832475" cy="108108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200" dirty="0"/>
          </a:p>
        </p:txBody>
      </p:sp>
      <p:sp>
        <p:nvSpPr>
          <p:cNvPr id="9" name="Textfeld 9"/>
          <p:cNvSpPr txBox="1">
            <a:spLocks noChangeArrowheads="1"/>
          </p:cNvSpPr>
          <p:nvPr userDrawn="1"/>
        </p:nvSpPr>
        <p:spPr bwMode="auto">
          <a:xfrm>
            <a:off x="4416425" y="4386263"/>
            <a:ext cx="4429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de-DE" altLang="de-DE" sz="1600">
                <a:solidFill>
                  <a:schemeClr val="bg1"/>
                </a:solidFill>
              </a:rPr>
              <a:t>Ja</a:t>
            </a:r>
          </a:p>
        </p:txBody>
      </p:sp>
      <p:grpSp>
        <p:nvGrpSpPr>
          <p:cNvPr id="10" name="Gruppieren 11"/>
          <p:cNvGrpSpPr>
            <a:grpSpLocks/>
          </p:cNvGrpSpPr>
          <p:nvPr userDrawn="1"/>
        </p:nvGrpSpPr>
        <p:grpSpPr bwMode="auto">
          <a:xfrm>
            <a:off x="4284663" y="4292600"/>
            <a:ext cx="554037" cy="463550"/>
            <a:chOff x="1635671" y="1311423"/>
            <a:chExt cx="555426" cy="462855"/>
          </a:xfrm>
        </p:grpSpPr>
        <p:sp>
          <p:nvSpPr>
            <p:cNvPr id="11" name="Pfeil nach rechts 10"/>
            <p:cNvSpPr/>
            <p:nvPr/>
          </p:nvSpPr>
          <p:spPr>
            <a:xfrm rot="5400000">
              <a:off x="1681957" y="1265137"/>
              <a:ext cx="462855" cy="5554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feil nach rechts 4"/>
            <p:cNvSpPr/>
            <p:nvPr/>
          </p:nvSpPr>
          <p:spPr>
            <a:xfrm>
              <a:off x="1747075" y="1311423"/>
              <a:ext cx="332619" cy="323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2300"/>
            </a:p>
          </p:txBody>
        </p:sp>
      </p:grpSp>
      <p:grpSp>
        <p:nvGrpSpPr>
          <p:cNvPr id="13" name="Gruppieren 15"/>
          <p:cNvGrpSpPr>
            <a:grpSpLocks/>
          </p:cNvGrpSpPr>
          <p:nvPr userDrawn="1"/>
        </p:nvGrpSpPr>
        <p:grpSpPr bwMode="auto">
          <a:xfrm>
            <a:off x="4284663" y="2506663"/>
            <a:ext cx="554037" cy="463550"/>
            <a:chOff x="1635671" y="1311423"/>
            <a:chExt cx="555426" cy="462855"/>
          </a:xfrm>
        </p:grpSpPr>
        <p:sp>
          <p:nvSpPr>
            <p:cNvPr id="14" name="Pfeil nach rechts 13"/>
            <p:cNvSpPr/>
            <p:nvPr/>
          </p:nvSpPr>
          <p:spPr>
            <a:xfrm rot="5400000">
              <a:off x="1681957" y="1265137"/>
              <a:ext cx="462855" cy="5554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Pfeil nach rechts 4"/>
            <p:cNvSpPr/>
            <p:nvPr/>
          </p:nvSpPr>
          <p:spPr>
            <a:xfrm>
              <a:off x="1747075" y="1311423"/>
              <a:ext cx="332619" cy="323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2300"/>
            </a:p>
          </p:txBody>
        </p:sp>
      </p:grpSp>
      <p:sp>
        <p:nvSpPr>
          <p:cNvPr id="17" name="Textplatzhalter 16"/>
          <p:cNvSpPr>
            <a:spLocks noGrp="1"/>
          </p:cNvSpPr>
          <p:nvPr>
            <p:ph type="body" sz="quarter" idx="13"/>
          </p:nvPr>
        </p:nvSpPr>
        <p:spPr>
          <a:xfrm>
            <a:off x="1763713" y="1268413"/>
            <a:ext cx="5545137" cy="1081087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8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1763688" y="3068960"/>
            <a:ext cx="5545137" cy="1081087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9" name="Textplatzhalter 16"/>
          <p:cNvSpPr>
            <a:spLocks noGrp="1"/>
          </p:cNvSpPr>
          <p:nvPr>
            <p:ph type="body" sz="quarter" idx="15"/>
          </p:nvPr>
        </p:nvSpPr>
        <p:spPr>
          <a:xfrm>
            <a:off x="1763688" y="4868193"/>
            <a:ext cx="5545137" cy="1081087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781670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lauf vertika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Abgerundetes Rechteck 5"/>
          <p:cNvSpPr/>
          <p:nvPr userDrawn="1"/>
        </p:nvSpPr>
        <p:spPr>
          <a:xfrm>
            <a:off x="1619250" y="1268413"/>
            <a:ext cx="5832475" cy="93645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600" b="1" dirty="0"/>
          </a:p>
        </p:txBody>
      </p:sp>
      <p:sp>
        <p:nvSpPr>
          <p:cNvPr id="7" name="Abgerundetes Rechteck 6"/>
          <p:cNvSpPr/>
          <p:nvPr userDrawn="1"/>
        </p:nvSpPr>
        <p:spPr>
          <a:xfrm>
            <a:off x="1619250" y="2659264"/>
            <a:ext cx="5832475" cy="91411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600" b="1" dirty="0"/>
          </a:p>
        </p:txBody>
      </p:sp>
      <p:sp>
        <p:nvSpPr>
          <p:cNvPr id="8" name="Abgerundetes Rechteck 7"/>
          <p:cNvSpPr/>
          <p:nvPr userDrawn="1"/>
        </p:nvSpPr>
        <p:spPr>
          <a:xfrm>
            <a:off x="1619250" y="4005734"/>
            <a:ext cx="5832475" cy="92704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200" dirty="0"/>
          </a:p>
        </p:txBody>
      </p:sp>
      <p:grpSp>
        <p:nvGrpSpPr>
          <p:cNvPr id="10" name="Gruppieren 11"/>
          <p:cNvGrpSpPr>
            <a:grpSpLocks/>
          </p:cNvGrpSpPr>
          <p:nvPr userDrawn="1"/>
        </p:nvGrpSpPr>
        <p:grpSpPr bwMode="auto">
          <a:xfrm>
            <a:off x="4284663" y="3572378"/>
            <a:ext cx="442914" cy="370576"/>
            <a:chOff x="1635671" y="1311423"/>
            <a:chExt cx="555426" cy="462855"/>
          </a:xfrm>
        </p:grpSpPr>
        <p:sp>
          <p:nvSpPr>
            <p:cNvPr id="11" name="Pfeil nach rechts 10"/>
            <p:cNvSpPr/>
            <p:nvPr/>
          </p:nvSpPr>
          <p:spPr>
            <a:xfrm rot="5400000">
              <a:off x="1681957" y="1265137"/>
              <a:ext cx="462855" cy="5554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feil nach rechts 4"/>
            <p:cNvSpPr/>
            <p:nvPr/>
          </p:nvSpPr>
          <p:spPr>
            <a:xfrm>
              <a:off x="1747075" y="1311423"/>
              <a:ext cx="332619" cy="323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2300"/>
            </a:p>
          </p:txBody>
        </p:sp>
      </p:grpSp>
      <p:grpSp>
        <p:nvGrpSpPr>
          <p:cNvPr id="13" name="Gruppieren 15"/>
          <p:cNvGrpSpPr>
            <a:grpSpLocks/>
          </p:cNvGrpSpPr>
          <p:nvPr userDrawn="1"/>
        </p:nvGrpSpPr>
        <p:grpSpPr bwMode="auto">
          <a:xfrm>
            <a:off x="4284663" y="2204863"/>
            <a:ext cx="442914" cy="370576"/>
            <a:chOff x="1635671" y="1311423"/>
            <a:chExt cx="555426" cy="462855"/>
          </a:xfrm>
        </p:grpSpPr>
        <p:sp>
          <p:nvSpPr>
            <p:cNvPr id="14" name="Pfeil nach rechts 13"/>
            <p:cNvSpPr/>
            <p:nvPr/>
          </p:nvSpPr>
          <p:spPr>
            <a:xfrm rot="5400000">
              <a:off x="1681957" y="1265137"/>
              <a:ext cx="462855" cy="5554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Pfeil nach rechts 4"/>
            <p:cNvSpPr/>
            <p:nvPr/>
          </p:nvSpPr>
          <p:spPr>
            <a:xfrm>
              <a:off x="1747075" y="1311423"/>
              <a:ext cx="332619" cy="323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2300"/>
            </a:p>
          </p:txBody>
        </p:sp>
      </p:grpSp>
      <p:sp>
        <p:nvSpPr>
          <p:cNvPr id="17" name="Textplatzhalter 16"/>
          <p:cNvSpPr>
            <a:spLocks noGrp="1"/>
          </p:cNvSpPr>
          <p:nvPr>
            <p:ph type="body" sz="quarter" idx="13"/>
          </p:nvPr>
        </p:nvSpPr>
        <p:spPr>
          <a:xfrm>
            <a:off x="1763713" y="1268413"/>
            <a:ext cx="5545137" cy="936451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8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1763688" y="2645299"/>
            <a:ext cx="5545137" cy="93610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9" name="Textplatzhalter 16"/>
          <p:cNvSpPr>
            <a:spLocks noGrp="1"/>
          </p:cNvSpPr>
          <p:nvPr>
            <p:ph type="body" sz="quarter" idx="15"/>
          </p:nvPr>
        </p:nvSpPr>
        <p:spPr>
          <a:xfrm>
            <a:off x="1763688" y="4005064"/>
            <a:ext cx="5545137" cy="927047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25" name="Abgerundetes Rechteck 24"/>
          <p:cNvSpPr/>
          <p:nvPr userDrawn="1"/>
        </p:nvSpPr>
        <p:spPr>
          <a:xfrm>
            <a:off x="1619672" y="5366137"/>
            <a:ext cx="5832475" cy="92704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200" dirty="0"/>
          </a:p>
        </p:txBody>
      </p:sp>
      <p:grpSp>
        <p:nvGrpSpPr>
          <p:cNvPr id="26" name="Gruppieren 11"/>
          <p:cNvGrpSpPr>
            <a:grpSpLocks/>
          </p:cNvGrpSpPr>
          <p:nvPr userDrawn="1"/>
        </p:nvGrpSpPr>
        <p:grpSpPr bwMode="auto">
          <a:xfrm>
            <a:off x="4285085" y="4932781"/>
            <a:ext cx="442914" cy="370576"/>
            <a:chOff x="1635671" y="1311423"/>
            <a:chExt cx="555426" cy="462855"/>
          </a:xfrm>
        </p:grpSpPr>
        <p:sp>
          <p:nvSpPr>
            <p:cNvPr id="27" name="Pfeil nach rechts 26"/>
            <p:cNvSpPr/>
            <p:nvPr/>
          </p:nvSpPr>
          <p:spPr>
            <a:xfrm rot="5400000">
              <a:off x="1681957" y="1265137"/>
              <a:ext cx="462855" cy="55542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Pfeil nach rechts 4"/>
            <p:cNvSpPr/>
            <p:nvPr/>
          </p:nvSpPr>
          <p:spPr>
            <a:xfrm>
              <a:off x="1747075" y="1311423"/>
              <a:ext cx="332619" cy="323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0223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2300"/>
            </a:p>
          </p:txBody>
        </p:sp>
      </p:grpSp>
      <p:sp>
        <p:nvSpPr>
          <p:cNvPr id="29" name="Textplatzhalter 16"/>
          <p:cNvSpPr>
            <a:spLocks noGrp="1"/>
          </p:cNvSpPr>
          <p:nvPr>
            <p:ph type="body" sz="quarter" idx="16"/>
          </p:nvPr>
        </p:nvSpPr>
        <p:spPr>
          <a:xfrm>
            <a:off x="1764110" y="5365467"/>
            <a:ext cx="5545137" cy="927047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70069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7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zweigung Sy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2667975" y="1268760"/>
            <a:ext cx="3808050" cy="1178855"/>
            <a:chOff x="2210774" y="3098"/>
            <a:chExt cx="3808050" cy="1178855"/>
          </a:xfrm>
        </p:grpSpPr>
        <p:sp>
          <p:nvSpPr>
            <p:cNvPr id="7" name="Abgerundetes Rechteck 6"/>
            <p:cNvSpPr/>
            <p:nvPr userDrawn="1"/>
          </p:nvSpPr>
          <p:spPr>
            <a:xfrm>
              <a:off x="2210774" y="3098"/>
              <a:ext cx="3808050" cy="117885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Abgerundetes Rechteck 4"/>
            <p:cNvSpPr/>
            <p:nvPr userDrawn="1"/>
          </p:nvSpPr>
          <p:spPr>
            <a:xfrm>
              <a:off x="2268321" y="60645"/>
              <a:ext cx="3692956" cy="10637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kern="1200" dirty="0"/>
            </a:p>
          </p:txBody>
        </p:sp>
      </p:grp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843213" y="1325563"/>
            <a:ext cx="3457575" cy="1065212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</a:t>
            </a:r>
          </a:p>
        </p:txBody>
      </p:sp>
      <p:grpSp>
        <p:nvGrpSpPr>
          <p:cNvPr id="13" name="Gruppieren 12"/>
          <p:cNvGrpSpPr/>
          <p:nvPr userDrawn="1"/>
        </p:nvGrpSpPr>
        <p:grpSpPr>
          <a:xfrm>
            <a:off x="475918" y="2951671"/>
            <a:ext cx="3808050" cy="1178855"/>
            <a:chOff x="2210774" y="3098"/>
            <a:chExt cx="3808050" cy="1178855"/>
          </a:xfrm>
        </p:grpSpPr>
        <p:sp>
          <p:nvSpPr>
            <p:cNvPr id="14" name="Abgerundetes Rechteck 13"/>
            <p:cNvSpPr/>
            <p:nvPr userDrawn="1"/>
          </p:nvSpPr>
          <p:spPr>
            <a:xfrm>
              <a:off x="2210774" y="3098"/>
              <a:ext cx="3808050" cy="117885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Abgerundetes Rechteck 4"/>
            <p:cNvSpPr/>
            <p:nvPr userDrawn="1"/>
          </p:nvSpPr>
          <p:spPr>
            <a:xfrm>
              <a:off x="2268321" y="60645"/>
              <a:ext cx="3692956" cy="10637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kern="1200" dirty="0"/>
            </a:p>
          </p:txBody>
        </p:sp>
      </p:grpSp>
      <p:sp>
        <p:nvSpPr>
          <p:cNvPr id="16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651156" y="3008474"/>
            <a:ext cx="3457575" cy="1065212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</a:t>
            </a:r>
          </a:p>
        </p:txBody>
      </p:sp>
      <p:grpSp>
        <p:nvGrpSpPr>
          <p:cNvPr id="28" name="Gruppieren 27"/>
          <p:cNvGrpSpPr/>
          <p:nvPr userDrawn="1"/>
        </p:nvGrpSpPr>
        <p:grpSpPr>
          <a:xfrm>
            <a:off x="4860032" y="2970225"/>
            <a:ext cx="3808050" cy="1178855"/>
            <a:chOff x="2210774" y="3098"/>
            <a:chExt cx="3808050" cy="1178855"/>
          </a:xfrm>
        </p:grpSpPr>
        <p:sp>
          <p:nvSpPr>
            <p:cNvPr id="29" name="Abgerundetes Rechteck 28"/>
            <p:cNvSpPr/>
            <p:nvPr userDrawn="1"/>
          </p:nvSpPr>
          <p:spPr>
            <a:xfrm>
              <a:off x="2210774" y="3098"/>
              <a:ext cx="3808050" cy="117885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Abgerundetes Rechteck 4"/>
            <p:cNvSpPr/>
            <p:nvPr userDrawn="1"/>
          </p:nvSpPr>
          <p:spPr>
            <a:xfrm>
              <a:off x="2268321" y="60645"/>
              <a:ext cx="3692956" cy="10637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kern="1200" dirty="0"/>
            </a:p>
          </p:txBody>
        </p:sp>
      </p:grpSp>
      <p:sp>
        <p:nvSpPr>
          <p:cNvPr id="31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5035270" y="3027028"/>
            <a:ext cx="3457575" cy="1065212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</a:t>
            </a:r>
          </a:p>
        </p:txBody>
      </p:sp>
      <p:grpSp>
        <p:nvGrpSpPr>
          <p:cNvPr id="33" name="Gruppieren 32"/>
          <p:cNvGrpSpPr/>
          <p:nvPr userDrawn="1"/>
        </p:nvGrpSpPr>
        <p:grpSpPr>
          <a:xfrm>
            <a:off x="467544" y="4581128"/>
            <a:ext cx="1800200" cy="1178855"/>
            <a:chOff x="2210774" y="3098"/>
            <a:chExt cx="3808050" cy="1178855"/>
          </a:xfrm>
        </p:grpSpPr>
        <p:sp>
          <p:nvSpPr>
            <p:cNvPr id="34" name="Abgerundetes Rechteck 33"/>
            <p:cNvSpPr/>
            <p:nvPr userDrawn="1"/>
          </p:nvSpPr>
          <p:spPr>
            <a:xfrm>
              <a:off x="2210774" y="3098"/>
              <a:ext cx="3808050" cy="117885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Abgerundetes Rechteck 4"/>
            <p:cNvSpPr/>
            <p:nvPr userDrawn="1"/>
          </p:nvSpPr>
          <p:spPr>
            <a:xfrm>
              <a:off x="2268321" y="60645"/>
              <a:ext cx="3692956" cy="10637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kern="1200" dirty="0"/>
            </a:p>
          </p:txBody>
        </p:sp>
      </p:grpSp>
      <p:sp>
        <p:nvSpPr>
          <p:cNvPr id="36" name="Textplatzhalter 9"/>
          <p:cNvSpPr>
            <a:spLocks noGrp="1"/>
          </p:cNvSpPr>
          <p:nvPr>
            <p:ph type="body" sz="quarter" idx="16"/>
          </p:nvPr>
        </p:nvSpPr>
        <p:spPr>
          <a:xfrm>
            <a:off x="539552" y="4637931"/>
            <a:ext cx="1634518" cy="1065212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</a:t>
            </a:r>
          </a:p>
        </p:txBody>
      </p:sp>
      <p:grpSp>
        <p:nvGrpSpPr>
          <p:cNvPr id="37" name="Gruppieren 36"/>
          <p:cNvGrpSpPr/>
          <p:nvPr userDrawn="1"/>
        </p:nvGrpSpPr>
        <p:grpSpPr>
          <a:xfrm>
            <a:off x="2483768" y="4581128"/>
            <a:ext cx="1800200" cy="1178855"/>
            <a:chOff x="2210774" y="3098"/>
            <a:chExt cx="3808050" cy="1178855"/>
          </a:xfrm>
        </p:grpSpPr>
        <p:sp>
          <p:nvSpPr>
            <p:cNvPr id="38" name="Abgerundetes Rechteck 37"/>
            <p:cNvSpPr/>
            <p:nvPr userDrawn="1"/>
          </p:nvSpPr>
          <p:spPr>
            <a:xfrm>
              <a:off x="2210774" y="3098"/>
              <a:ext cx="3808050" cy="117885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Abgerundetes Rechteck 4"/>
            <p:cNvSpPr/>
            <p:nvPr userDrawn="1"/>
          </p:nvSpPr>
          <p:spPr>
            <a:xfrm>
              <a:off x="2268321" y="60645"/>
              <a:ext cx="3692956" cy="10637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kern="1200" dirty="0"/>
            </a:p>
          </p:txBody>
        </p:sp>
      </p:grpSp>
      <p:sp>
        <p:nvSpPr>
          <p:cNvPr id="40" name="Textplatzhalter 9"/>
          <p:cNvSpPr>
            <a:spLocks noGrp="1"/>
          </p:cNvSpPr>
          <p:nvPr>
            <p:ph type="body" sz="quarter" idx="17"/>
          </p:nvPr>
        </p:nvSpPr>
        <p:spPr>
          <a:xfrm>
            <a:off x="2555776" y="4637931"/>
            <a:ext cx="1634518" cy="1065212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</a:t>
            </a:r>
          </a:p>
        </p:txBody>
      </p:sp>
      <p:grpSp>
        <p:nvGrpSpPr>
          <p:cNvPr id="49" name="Gruppieren 48"/>
          <p:cNvGrpSpPr/>
          <p:nvPr userDrawn="1"/>
        </p:nvGrpSpPr>
        <p:grpSpPr>
          <a:xfrm>
            <a:off x="4860032" y="4581128"/>
            <a:ext cx="1800200" cy="1178855"/>
            <a:chOff x="2210774" y="3098"/>
            <a:chExt cx="3808050" cy="1178855"/>
          </a:xfrm>
        </p:grpSpPr>
        <p:sp>
          <p:nvSpPr>
            <p:cNvPr id="50" name="Abgerundetes Rechteck 49"/>
            <p:cNvSpPr/>
            <p:nvPr userDrawn="1"/>
          </p:nvSpPr>
          <p:spPr>
            <a:xfrm>
              <a:off x="2210774" y="3098"/>
              <a:ext cx="3808050" cy="117885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Abgerundetes Rechteck 4"/>
            <p:cNvSpPr/>
            <p:nvPr userDrawn="1"/>
          </p:nvSpPr>
          <p:spPr>
            <a:xfrm>
              <a:off x="2268321" y="60645"/>
              <a:ext cx="3692956" cy="10637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kern="1200" dirty="0"/>
            </a:p>
          </p:txBody>
        </p:sp>
      </p:grpSp>
      <p:sp>
        <p:nvSpPr>
          <p:cNvPr id="52" name="Textplatzhalter 9"/>
          <p:cNvSpPr>
            <a:spLocks noGrp="1"/>
          </p:cNvSpPr>
          <p:nvPr>
            <p:ph type="body" sz="quarter" idx="18"/>
          </p:nvPr>
        </p:nvSpPr>
        <p:spPr>
          <a:xfrm>
            <a:off x="4932040" y="4637931"/>
            <a:ext cx="1634518" cy="1065212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</a:t>
            </a:r>
          </a:p>
        </p:txBody>
      </p:sp>
      <p:grpSp>
        <p:nvGrpSpPr>
          <p:cNvPr id="53" name="Gruppieren 52"/>
          <p:cNvGrpSpPr/>
          <p:nvPr userDrawn="1"/>
        </p:nvGrpSpPr>
        <p:grpSpPr>
          <a:xfrm>
            <a:off x="6876256" y="4581128"/>
            <a:ext cx="1800200" cy="1178855"/>
            <a:chOff x="2210774" y="3098"/>
            <a:chExt cx="3808050" cy="1178855"/>
          </a:xfrm>
        </p:grpSpPr>
        <p:sp>
          <p:nvSpPr>
            <p:cNvPr id="54" name="Abgerundetes Rechteck 53"/>
            <p:cNvSpPr/>
            <p:nvPr userDrawn="1"/>
          </p:nvSpPr>
          <p:spPr>
            <a:xfrm>
              <a:off x="2210774" y="3098"/>
              <a:ext cx="3808050" cy="117885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Abgerundetes Rechteck 4"/>
            <p:cNvSpPr/>
            <p:nvPr userDrawn="1"/>
          </p:nvSpPr>
          <p:spPr>
            <a:xfrm>
              <a:off x="2268321" y="60645"/>
              <a:ext cx="3692956" cy="10637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400" kern="1200" dirty="0"/>
            </a:p>
          </p:txBody>
        </p:sp>
      </p:grpSp>
      <p:sp>
        <p:nvSpPr>
          <p:cNvPr id="56" name="Textplatzhalter 9"/>
          <p:cNvSpPr>
            <a:spLocks noGrp="1"/>
          </p:cNvSpPr>
          <p:nvPr>
            <p:ph type="body" sz="quarter" idx="19"/>
          </p:nvPr>
        </p:nvSpPr>
        <p:spPr>
          <a:xfrm>
            <a:off x="6948264" y="4637931"/>
            <a:ext cx="1634518" cy="1065212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Textmasterformat</a:t>
            </a:r>
          </a:p>
        </p:txBody>
      </p:sp>
      <p:cxnSp>
        <p:nvCxnSpPr>
          <p:cNvPr id="58" name="Gewinkelte Verbindung 57"/>
          <p:cNvCxnSpPr>
            <a:stCxn id="29" idx="2"/>
            <a:endCxn id="50" idx="0"/>
          </p:cNvCxnSpPr>
          <p:nvPr userDrawn="1"/>
        </p:nvCxnSpPr>
        <p:spPr>
          <a:xfrm rot="5400000">
            <a:off x="6046071" y="3863142"/>
            <a:ext cx="432048" cy="1003925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winkelte Verbindung 60"/>
          <p:cNvCxnSpPr>
            <a:stCxn id="54" idx="0"/>
            <a:endCxn id="29" idx="2"/>
          </p:cNvCxnSpPr>
          <p:nvPr userDrawn="1"/>
        </p:nvCxnSpPr>
        <p:spPr>
          <a:xfrm rot="16200000" flipV="1">
            <a:off x="7054183" y="3858954"/>
            <a:ext cx="432048" cy="1012299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winkelte Verbindung 62"/>
          <p:cNvCxnSpPr>
            <a:stCxn id="14" idx="2"/>
            <a:endCxn id="34" idx="0"/>
          </p:cNvCxnSpPr>
          <p:nvPr userDrawn="1"/>
        </p:nvCxnSpPr>
        <p:spPr>
          <a:xfrm rot="5400000">
            <a:off x="1648493" y="3849678"/>
            <a:ext cx="450602" cy="1012299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winkelte Verbindung 64"/>
          <p:cNvCxnSpPr>
            <a:stCxn id="38" idx="0"/>
            <a:endCxn id="14" idx="2"/>
          </p:cNvCxnSpPr>
          <p:nvPr userDrawn="1"/>
        </p:nvCxnSpPr>
        <p:spPr>
          <a:xfrm rot="16200000" flipV="1">
            <a:off x="2656605" y="3853864"/>
            <a:ext cx="450602" cy="1003925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winkelte Verbindung 66"/>
          <p:cNvCxnSpPr>
            <a:stCxn id="14" idx="0"/>
            <a:endCxn id="7" idx="2"/>
          </p:cNvCxnSpPr>
          <p:nvPr userDrawn="1"/>
        </p:nvCxnSpPr>
        <p:spPr>
          <a:xfrm rot="5400000" flipH="1" flipV="1">
            <a:off x="3223943" y="1603615"/>
            <a:ext cx="504056" cy="2192057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winkelte Verbindung 70"/>
          <p:cNvCxnSpPr>
            <a:stCxn id="7" idx="2"/>
            <a:endCxn id="29" idx="0"/>
          </p:cNvCxnSpPr>
          <p:nvPr userDrawn="1"/>
        </p:nvCxnSpPr>
        <p:spPr>
          <a:xfrm rot="16200000" flipH="1">
            <a:off x="5406723" y="1612891"/>
            <a:ext cx="522610" cy="2192057"/>
          </a:xfrm>
          <a:prstGeom prst="bentConnector3">
            <a:avLst>
              <a:gd name="adj1" fmla="val 486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7076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2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V 5 Einträ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Abgerundetes Rechteck 6"/>
          <p:cNvSpPr/>
          <p:nvPr userDrawn="1"/>
        </p:nvSpPr>
        <p:spPr>
          <a:xfrm>
            <a:off x="467544" y="126876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 userDrawn="1"/>
        </p:nvSpPr>
        <p:spPr>
          <a:xfrm>
            <a:off x="467544" y="1808864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 userDrawn="1"/>
        </p:nvSpPr>
        <p:spPr>
          <a:xfrm>
            <a:off x="467544" y="2384928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 userDrawn="1"/>
        </p:nvSpPr>
        <p:spPr>
          <a:xfrm>
            <a:off x="467544" y="2960992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 userDrawn="1"/>
        </p:nvSpPr>
        <p:spPr>
          <a:xfrm>
            <a:off x="467544" y="3537056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67544" y="1268760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endParaRPr lang="de-DE" dirty="0"/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14"/>
          </p:nvPr>
        </p:nvSpPr>
        <p:spPr>
          <a:xfrm>
            <a:off x="467544" y="1808864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15"/>
          </p:nvPr>
        </p:nvSpPr>
        <p:spPr>
          <a:xfrm>
            <a:off x="467544" y="2384928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467544" y="2960992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3" name="Textplatzhalter 18"/>
          <p:cNvSpPr>
            <a:spLocks noGrp="1"/>
          </p:cNvSpPr>
          <p:nvPr>
            <p:ph type="body" sz="quarter" idx="17"/>
          </p:nvPr>
        </p:nvSpPr>
        <p:spPr>
          <a:xfrm>
            <a:off x="467544" y="3537056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697210791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D4D4F-D535-4AFC-BDDF-101B0692D55D}" type="datetime1">
              <a:rPr lang="de-DE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5FF54-3D44-4D80-AE1D-C00CC22842A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60698-EDF0-4600-A74B-8FBFF8AE1E53}" type="datetime1">
              <a:rPr lang="de-DE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3817-5E40-4668-A6F7-B7EAC6B6675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1F9CE-A7F0-4A2E-AC04-D144C93F6D30}" type="datetime1">
              <a:rPr lang="de-DE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7EDC6-FB95-46E2-A94F-35D7C7AB5F1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V 6 Einträ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Abgerundetes Rechteck 6"/>
          <p:cNvSpPr/>
          <p:nvPr userDrawn="1"/>
        </p:nvSpPr>
        <p:spPr>
          <a:xfrm>
            <a:off x="467544" y="126876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 userDrawn="1"/>
        </p:nvSpPr>
        <p:spPr>
          <a:xfrm>
            <a:off x="467544" y="1808864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 userDrawn="1"/>
        </p:nvSpPr>
        <p:spPr>
          <a:xfrm>
            <a:off x="467544" y="2384928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 userDrawn="1"/>
        </p:nvSpPr>
        <p:spPr>
          <a:xfrm>
            <a:off x="467544" y="2960992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 userDrawn="1"/>
        </p:nvSpPr>
        <p:spPr>
          <a:xfrm>
            <a:off x="467544" y="3537056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 userDrawn="1"/>
        </p:nvSpPr>
        <p:spPr>
          <a:xfrm>
            <a:off x="467544" y="411312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67544" y="1268760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endParaRPr lang="de-DE" dirty="0"/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14"/>
          </p:nvPr>
        </p:nvSpPr>
        <p:spPr>
          <a:xfrm>
            <a:off x="467544" y="1808864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15"/>
          </p:nvPr>
        </p:nvSpPr>
        <p:spPr>
          <a:xfrm>
            <a:off x="467544" y="2384928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467544" y="2960992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3" name="Textplatzhalter 18"/>
          <p:cNvSpPr>
            <a:spLocks noGrp="1"/>
          </p:cNvSpPr>
          <p:nvPr>
            <p:ph type="body" sz="quarter" idx="17"/>
          </p:nvPr>
        </p:nvSpPr>
        <p:spPr>
          <a:xfrm>
            <a:off x="467544" y="3537056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4" name="Textplatzhalter 18"/>
          <p:cNvSpPr>
            <a:spLocks noGrp="1"/>
          </p:cNvSpPr>
          <p:nvPr>
            <p:ph type="body" sz="quarter" idx="18"/>
          </p:nvPr>
        </p:nvSpPr>
        <p:spPr>
          <a:xfrm>
            <a:off x="467544" y="4076285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10898557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V 7 Einträ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Abgerundetes Rechteck 6"/>
          <p:cNvSpPr/>
          <p:nvPr userDrawn="1"/>
        </p:nvSpPr>
        <p:spPr>
          <a:xfrm>
            <a:off x="467544" y="126876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 userDrawn="1"/>
        </p:nvSpPr>
        <p:spPr>
          <a:xfrm>
            <a:off x="467544" y="1808864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 userDrawn="1"/>
        </p:nvSpPr>
        <p:spPr>
          <a:xfrm>
            <a:off x="467544" y="2384928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 userDrawn="1"/>
        </p:nvSpPr>
        <p:spPr>
          <a:xfrm>
            <a:off x="467544" y="2960992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 userDrawn="1"/>
        </p:nvSpPr>
        <p:spPr>
          <a:xfrm>
            <a:off x="467544" y="3537056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 userDrawn="1"/>
        </p:nvSpPr>
        <p:spPr>
          <a:xfrm>
            <a:off x="467544" y="411312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 userDrawn="1"/>
        </p:nvSpPr>
        <p:spPr>
          <a:xfrm>
            <a:off x="467544" y="4689184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67544" y="1268760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endParaRPr lang="de-DE" dirty="0"/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14"/>
          </p:nvPr>
        </p:nvSpPr>
        <p:spPr>
          <a:xfrm>
            <a:off x="467544" y="1808864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15"/>
          </p:nvPr>
        </p:nvSpPr>
        <p:spPr>
          <a:xfrm>
            <a:off x="467544" y="2384928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467544" y="2960992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3" name="Textplatzhalter 18"/>
          <p:cNvSpPr>
            <a:spLocks noGrp="1"/>
          </p:cNvSpPr>
          <p:nvPr>
            <p:ph type="body" sz="quarter" idx="17"/>
          </p:nvPr>
        </p:nvSpPr>
        <p:spPr>
          <a:xfrm>
            <a:off x="467544" y="3537056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4" name="Textplatzhalter 18"/>
          <p:cNvSpPr>
            <a:spLocks noGrp="1"/>
          </p:cNvSpPr>
          <p:nvPr>
            <p:ph type="body" sz="quarter" idx="18"/>
          </p:nvPr>
        </p:nvSpPr>
        <p:spPr>
          <a:xfrm>
            <a:off x="467544" y="4076285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5" name="Textplatzhalter 18"/>
          <p:cNvSpPr>
            <a:spLocks noGrp="1"/>
          </p:cNvSpPr>
          <p:nvPr>
            <p:ph type="body" sz="quarter" idx="19"/>
          </p:nvPr>
        </p:nvSpPr>
        <p:spPr>
          <a:xfrm>
            <a:off x="467544" y="4652349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64857116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V 8 Einträ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Abgerundetes Rechteck 6"/>
          <p:cNvSpPr/>
          <p:nvPr userDrawn="1"/>
        </p:nvSpPr>
        <p:spPr>
          <a:xfrm>
            <a:off x="467544" y="126876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 userDrawn="1"/>
        </p:nvSpPr>
        <p:spPr>
          <a:xfrm>
            <a:off x="467544" y="1736856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 userDrawn="1"/>
        </p:nvSpPr>
        <p:spPr>
          <a:xfrm>
            <a:off x="467544" y="2240912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 userDrawn="1"/>
        </p:nvSpPr>
        <p:spPr>
          <a:xfrm>
            <a:off x="467544" y="2744968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 userDrawn="1"/>
        </p:nvSpPr>
        <p:spPr>
          <a:xfrm>
            <a:off x="467544" y="3249024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 userDrawn="1"/>
        </p:nvSpPr>
        <p:spPr>
          <a:xfrm>
            <a:off x="467544" y="375308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 userDrawn="1"/>
        </p:nvSpPr>
        <p:spPr>
          <a:xfrm>
            <a:off x="467544" y="4257136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 userDrawn="1"/>
        </p:nvSpPr>
        <p:spPr>
          <a:xfrm>
            <a:off x="467544" y="4761192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67544" y="1268760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endParaRPr lang="de-DE" dirty="0"/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14"/>
          </p:nvPr>
        </p:nvSpPr>
        <p:spPr>
          <a:xfrm>
            <a:off x="467544" y="1736856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15"/>
          </p:nvPr>
        </p:nvSpPr>
        <p:spPr>
          <a:xfrm>
            <a:off x="467544" y="2240912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467544" y="2744968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3" name="Textplatzhalter 18"/>
          <p:cNvSpPr>
            <a:spLocks noGrp="1"/>
          </p:cNvSpPr>
          <p:nvPr>
            <p:ph type="body" sz="quarter" idx="17"/>
          </p:nvPr>
        </p:nvSpPr>
        <p:spPr>
          <a:xfrm>
            <a:off x="467544" y="3249024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4" name="Textplatzhalter 18"/>
          <p:cNvSpPr>
            <a:spLocks noGrp="1"/>
          </p:cNvSpPr>
          <p:nvPr>
            <p:ph type="body" sz="quarter" idx="18"/>
          </p:nvPr>
        </p:nvSpPr>
        <p:spPr>
          <a:xfrm>
            <a:off x="467544" y="3716245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5" name="Textplatzhalter 18"/>
          <p:cNvSpPr>
            <a:spLocks noGrp="1"/>
          </p:cNvSpPr>
          <p:nvPr>
            <p:ph type="body" sz="quarter" idx="19"/>
          </p:nvPr>
        </p:nvSpPr>
        <p:spPr>
          <a:xfrm>
            <a:off x="467544" y="4220301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6" name="Textplatzhalter 18"/>
          <p:cNvSpPr>
            <a:spLocks noGrp="1"/>
          </p:cNvSpPr>
          <p:nvPr>
            <p:ph type="body" sz="quarter" idx="20"/>
          </p:nvPr>
        </p:nvSpPr>
        <p:spPr>
          <a:xfrm>
            <a:off x="467544" y="4761192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38748025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V 9 Einträ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Abgerundetes Rechteck 6"/>
          <p:cNvSpPr/>
          <p:nvPr userDrawn="1"/>
        </p:nvSpPr>
        <p:spPr>
          <a:xfrm>
            <a:off x="467544" y="126876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 userDrawn="1"/>
        </p:nvSpPr>
        <p:spPr>
          <a:xfrm>
            <a:off x="467544" y="1736856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 userDrawn="1"/>
        </p:nvSpPr>
        <p:spPr>
          <a:xfrm>
            <a:off x="467544" y="2240912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 userDrawn="1"/>
        </p:nvSpPr>
        <p:spPr>
          <a:xfrm>
            <a:off x="467544" y="2744968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 userDrawn="1"/>
        </p:nvSpPr>
        <p:spPr>
          <a:xfrm>
            <a:off x="467544" y="3249024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 userDrawn="1"/>
        </p:nvSpPr>
        <p:spPr>
          <a:xfrm>
            <a:off x="467544" y="375308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 userDrawn="1"/>
        </p:nvSpPr>
        <p:spPr>
          <a:xfrm>
            <a:off x="467544" y="4257136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 userDrawn="1"/>
        </p:nvSpPr>
        <p:spPr>
          <a:xfrm>
            <a:off x="467544" y="4761192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 userDrawn="1"/>
        </p:nvSpPr>
        <p:spPr>
          <a:xfrm>
            <a:off x="467544" y="5265248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67544" y="1268760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endParaRPr lang="de-DE" dirty="0"/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14"/>
          </p:nvPr>
        </p:nvSpPr>
        <p:spPr>
          <a:xfrm>
            <a:off x="467544" y="1736856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15"/>
          </p:nvPr>
        </p:nvSpPr>
        <p:spPr>
          <a:xfrm>
            <a:off x="467544" y="2240912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467544" y="2744968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3" name="Textplatzhalter 18"/>
          <p:cNvSpPr>
            <a:spLocks noGrp="1"/>
          </p:cNvSpPr>
          <p:nvPr>
            <p:ph type="body" sz="quarter" idx="17"/>
          </p:nvPr>
        </p:nvSpPr>
        <p:spPr>
          <a:xfrm>
            <a:off x="467544" y="3249024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4" name="Textplatzhalter 18"/>
          <p:cNvSpPr>
            <a:spLocks noGrp="1"/>
          </p:cNvSpPr>
          <p:nvPr>
            <p:ph type="body" sz="quarter" idx="18"/>
          </p:nvPr>
        </p:nvSpPr>
        <p:spPr>
          <a:xfrm>
            <a:off x="467544" y="3716245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5" name="Textplatzhalter 18"/>
          <p:cNvSpPr>
            <a:spLocks noGrp="1"/>
          </p:cNvSpPr>
          <p:nvPr>
            <p:ph type="body" sz="quarter" idx="19"/>
          </p:nvPr>
        </p:nvSpPr>
        <p:spPr>
          <a:xfrm>
            <a:off x="467544" y="4220301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6" name="Textplatzhalter 18"/>
          <p:cNvSpPr>
            <a:spLocks noGrp="1"/>
          </p:cNvSpPr>
          <p:nvPr>
            <p:ph type="body" sz="quarter" idx="20"/>
          </p:nvPr>
        </p:nvSpPr>
        <p:spPr>
          <a:xfrm>
            <a:off x="467544" y="4761192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7" name="Textplatzhalter 18"/>
          <p:cNvSpPr>
            <a:spLocks noGrp="1"/>
          </p:cNvSpPr>
          <p:nvPr>
            <p:ph type="body" sz="quarter" idx="21"/>
          </p:nvPr>
        </p:nvSpPr>
        <p:spPr>
          <a:xfrm>
            <a:off x="467544" y="5228413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51842790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V 10 Einträ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Abgerundetes Rechteck 6"/>
          <p:cNvSpPr/>
          <p:nvPr userDrawn="1"/>
        </p:nvSpPr>
        <p:spPr>
          <a:xfrm>
            <a:off x="467544" y="126876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 userDrawn="1"/>
        </p:nvSpPr>
        <p:spPr>
          <a:xfrm>
            <a:off x="467544" y="1736856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 userDrawn="1"/>
        </p:nvSpPr>
        <p:spPr>
          <a:xfrm>
            <a:off x="467544" y="2240912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 userDrawn="1"/>
        </p:nvSpPr>
        <p:spPr>
          <a:xfrm>
            <a:off x="467544" y="2744968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 userDrawn="1"/>
        </p:nvSpPr>
        <p:spPr>
          <a:xfrm>
            <a:off x="467544" y="3249024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 userDrawn="1"/>
        </p:nvSpPr>
        <p:spPr>
          <a:xfrm>
            <a:off x="467544" y="375308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 userDrawn="1"/>
        </p:nvSpPr>
        <p:spPr>
          <a:xfrm>
            <a:off x="467544" y="4257136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 userDrawn="1"/>
        </p:nvSpPr>
        <p:spPr>
          <a:xfrm>
            <a:off x="467544" y="4761192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 userDrawn="1"/>
        </p:nvSpPr>
        <p:spPr>
          <a:xfrm>
            <a:off x="467544" y="5265248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Abgerundetes Rechteck 15"/>
          <p:cNvSpPr/>
          <p:nvPr userDrawn="1"/>
        </p:nvSpPr>
        <p:spPr>
          <a:xfrm>
            <a:off x="467544" y="5769304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67544" y="1268760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endParaRPr lang="de-DE" dirty="0"/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14"/>
          </p:nvPr>
        </p:nvSpPr>
        <p:spPr>
          <a:xfrm>
            <a:off x="467544" y="1736856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15"/>
          </p:nvPr>
        </p:nvSpPr>
        <p:spPr>
          <a:xfrm>
            <a:off x="467544" y="2240912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467544" y="2744968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3" name="Textplatzhalter 18"/>
          <p:cNvSpPr>
            <a:spLocks noGrp="1"/>
          </p:cNvSpPr>
          <p:nvPr>
            <p:ph type="body" sz="quarter" idx="17"/>
          </p:nvPr>
        </p:nvSpPr>
        <p:spPr>
          <a:xfrm>
            <a:off x="467544" y="3249024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4" name="Textplatzhalter 18"/>
          <p:cNvSpPr>
            <a:spLocks noGrp="1"/>
          </p:cNvSpPr>
          <p:nvPr>
            <p:ph type="body" sz="quarter" idx="18"/>
          </p:nvPr>
        </p:nvSpPr>
        <p:spPr>
          <a:xfrm>
            <a:off x="467544" y="3716245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5" name="Textplatzhalter 18"/>
          <p:cNvSpPr>
            <a:spLocks noGrp="1"/>
          </p:cNvSpPr>
          <p:nvPr>
            <p:ph type="body" sz="quarter" idx="19"/>
          </p:nvPr>
        </p:nvSpPr>
        <p:spPr>
          <a:xfrm>
            <a:off x="467544" y="4220301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6" name="Textplatzhalter 18"/>
          <p:cNvSpPr>
            <a:spLocks noGrp="1"/>
          </p:cNvSpPr>
          <p:nvPr>
            <p:ph type="body" sz="quarter" idx="20"/>
          </p:nvPr>
        </p:nvSpPr>
        <p:spPr>
          <a:xfrm>
            <a:off x="467544" y="4761192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7" name="Textplatzhalter 18"/>
          <p:cNvSpPr>
            <a:spLocks noGrp="1"/>
          </p:cNvSpPr>
          <p:nvPr>
            <p:ph type="body" sz="quarter" idx="21"/>
          </p:nvPr>
        </p:nvSpPr>
        <p:spPr>
          <a:xfrm>
            <a:off x="467544" y="5228413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8" name="Textplatzhalter 18"/>
          <p:cNvSpPr>
            <a:spLocks noGrp="1"/>
          </p:cNvSpPr>
          <p:nvPr>
            <p:ph type="body" sz="quarter" idx="22"/>
          </p:nvPr>
        </p:nvSpPr>
        <p:spPr>
          <a:xfrm>
            <a:off x="467742" y="5732469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50568946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V 11 Einträ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748C68-76DD-4EC8-B7A5-43A1BED23BFC}" type="datetime1">
              <a:rPr lang="de-DE" smtClean="0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Abgerundetes Rechteck 6"/>
          <p:cNvSpPr/>
          <p:nvPr userDrawn="1"/>
        </p:nvSpPr>
        <p:spPr>
          <a:xfrm>
            <a:off x="467544" y="126876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 userDrawn="1"/>
        </p:nvSpPr>
        <p:spPr>
          <a:xfrm>
            <a:off x="467544" y="1700808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 userDrawn="1"/>
        </p:nvSpPr>
        <p:spPr>
          <a:xfrm>
            <a:off x="467544" y="2132856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 userDrawn="1"/>
        </p:nvSpPr>
        <p:spPr>
          <a:xfrm>
            <a:off x="467544" y="2564904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 userDrawn="1"/>
        </p:nvSpPr>
        <p:spPr>
          <a:xfrm>
            <a:off x="467544" y="2996952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 userDrawn="1"/>
        </p:nvSpPr>
        <p:spPr>
          <a:xfrm>
            <a:off x="467544" y="342900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/>
          <p:cNvSpPr/>
          <p:nvPr userDrawn="1"/>
        </p:nvSpPr>
        <p:spPr>
          <a:xfrm>
            <a:off x="467544" y="3861048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Abgerundetes Rechteck 13"/>
          <p:cNvSpPr/>
          <p:nvPr userDrawn="1"/>
        </p:nvSpPr>
        <p:spPr>
          <a:xfrm>
            <a:off x="467544" y="4293096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 userDrawn="1"/>
        </p:nvSpPr>
        <p:spPr>
          <a:xfrm>
            <a:off x="467544" y="4725144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Abgerundetes Rechteck 15"/>
          <p:cNvSpPr/>
          <p:nvPr userDrawn="1"/>
        </p:nvSpPr>
        <p:spPr>
          <a:xfrm>
            <a:off x="467544" y="5157192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 userDrawn="1"/>
        </p:nvSpPr>
        <p:spPr>
          <a:xfrm>
            <a:off x="467544" y="5589240"/>
            <a:ext cx="8208912" cy="396000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67544" y="1268760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endParaRPr lang="de-DE" dirty="0"/>
          </a:p>
        </p:txBody>
      </p:sp>
      <p:sp>
        <p:nvSpPr>
          <p:cNvPr id="20" name="Textplatzhalter 18"/>
          <p:cNvSpPr>
            <a:spLocks noGrp="1"/>
          </p:cNvSpPr>
          <p:nvPr>
            <p:ph type="body" sz="quarter" idx="14"/>
          </p:nvPr>
        </p:nvSpPr>
        <p:spPr>
          <a:xfrm>
            <a:off x="467544" y="1700808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15"/>
          </p:nvPr>
        </p:nvSpPr>
        <p:spPr>
          <a:xfrm>
            <a:off x="467544" y="2132856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2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467544" y="2564904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3" name="Textplatzhalter 18"/>
          <p:cNvSpPr>
            <a:spLocks noGrp="1"/>
          </p:cNvSpPr>
          <p:nvPr>
            <p:ph type="body" sz="quarter" idx="17"/>
          </p:nvPr>
        </p:nvSpPr>
        <p:spPr>
          <a:xfrm>
            <a:off x="467544" y="2996952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4" name="Textplatzhalter 18"/>
          <p:cNvSpPr>
            <a:spLocks noGrp="1"/>
          </p:cNvSpPr>
          <p:nvPr>
            <p:ph type="body" sz="quarter" idx="18"/>
          </p:nvPr>
        </p:nvSpPr>
        <p:spPr>
          <a:xfrm>
            <a:off x="467544" y="3392165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5" name="Textplatzhalter 18"/>
          <p:cNvSpPr>
            <a:spLocks noGrp="1"/>
          </p:cNvSpPr>
          <p:nvPr>
            <p:ph type="body" sz="quarter" idx="19"/>
          </p:nvPr>
        </p:nvSpPr>
        <p:spPr>
          <a:xfrm>
            <a:off x="467544" y="3824213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6" name="Textplatzhalter 18"/>
          <p:cNvSpPr>
            <a:spLocks noGrp="1"/>
          </p:cNvSpPr>
          <p:nvPr>
            <p:ph type="body" sz="quarter" idx="20"/>
          </p:nvPr>
        </p:nvSpPr>
        <p:spPr>
          <a:xfrm>
            <a:off x="467544" y="4293096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7" name="Textplatzhalter 18"/>
          <p:cNvSpPr>
            <a:spLocks noGrp="1"/>
          </p:cNvSpPr>
          <p:nvPr>
            <p:ph type="body" sz="quarter" idx="21"/>
          </p:nvPr>
        </p:nvSpPr>
        <p:spPr>
          <a:xfrm>
            <a:off x="467544" y="4688309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8" name="Textplatzhalter 18"/>
          <p:cNvSpPr>
            <a:spLocks noGrp="1"/>
          </p:cNvSpPr>
          <p:nvPr>
            <p:ph type="body" sz="quarter" idx="22"/>
          </p:nvPr>
        </p:nvSpPr>
        <p:spPr>
          <a:xfrm>
            <a:off x="467742" y="5120357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29" name="Textplatzhalter 18"/>
          <p:cNvSpPr>
            <a:spLocks noGrp="1"/>
          </p:cNvSpPr>
          <p:nvPr>
            <p:ph type="body" sz="quarter" idx="23"/>
          </p:nvPr>
        </p:nvSpPr>
        <p:spPr>
          <a:xfrm>
            <a:off x="467742" y="5589240"/>
            <a:ext cx="8136706" cy="396875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de-DE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05014944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leichschenkliges Dreiec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7C72D-2E98-440F-8214-8CA7164A43A9}" type="datetime1">
              <a:rPr lang="de-DE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A8611-29D0-4F70-A05A-D3D72876E05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aphicFrame>
        <p:nvGraphicFramePr>
          <p:cNvPr id="7" name="Diagramm 6"/>
          <p:cNvGraphicFramePr/>
          <p:nvPr userDrawn="1">
            <p:extLst>
              <p:ext uri="{D42A27DB-BD31-4B8C-83A1-F6EECF244321}">
                <p14:modId xmlns:p14="http://schemas.microsoft.com/office/powerpoint/2010/main" val="1476145869"/>
              </p:ext>
            </p:extLst>
          </p:nvPr>
        </p:nvGraphicFramePr>
        <p:xfrm>
          <a:off x="514350" y="1397000"/>
          <a:ext cx="816210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619672" y="1844675"/>
            <a:ext cx="6984578" cy="720725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1619672" y="4292451"/>
            <a:ext cx="6984578" cy="720725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1907902" y="3068960"/>
            <a:ext cx="6696546" cy="720725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6" hasCustomPrompt="1"/>
          </p:nvPr>
        </p:nvSpPr>
        <p:spPr>
          <a:xfrm>
            <a:off x="586209" y="1700807"/>
            <a:ext cx="1033463" cy="10074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14" name="Bildplatzhalter 12"/>
          <p:cNvSpPr>
            <a:spLocks noGrp="1"/>
          </p:cNvSpPr>
          <p:nvPr>
            <p:ph type="pic" sz="quarter" idx="17" hasCustomPrompt="1"/>
          </p:nvPr>
        </p:nvSpPr>
        <p:spPr>
          <a:xfrm>
            <a:off x="539552" y="4149725"/>
            <a:ext cx="1033463" cy="10074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17" name="Bildplatzhalter 12"/>
          <p:cNvSpPr>
            <a:spLocks noGrp="1"/>
          </p:cNvSpPr>
          <p:nvPr>
            <p:ph type="pic" sz="quarter" idx="20" hasCustomPrompt="1"/>
          </p:nvPr>
        </p:nvSpPr>
        <p:spPr>
          <a:xfrm>
            <a:off x="874241" y="2925589"/>
            <a:ext cx="1033463" cy="10074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18" name="Bildplatzhalter 12"/>
          <p:cNvSpPr>
            <a:spLocks noGrp="1"/>
          </p:cNvSpPr>
          <p:nvPr>
            <p:ph type="pic" sz="quarter" idx="21" hasCustomPrompt="1"/>
          </p:nvPr>
        </p:nvSpPr>
        <p:spPr>
          <a:xfrm>
            <a:off x="539552" y="4149725"/>
            <a:ext cx="1033463" cy="100746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894059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en-US" altLang="de-DE"/>
          </a:p>
        </p:txBody>
      </p:sp>
      <p:sp>
        <p:nvSpPr>
          <p:cNvPr id="1027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748C68-76DD-4EC8-B7A5-43A1BED23BFC}" type="datetime1">
              <a:rPr lang="de-DE"/>
              <a:pPr>
                <a:defRPr/>
              </a:pPr>
              <a:t>11.10.2018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E02F9AC-B25F-453E-A412-043D71B3DCC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1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32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9" r:id="rId2"/>
    <p:sldLayoutId id="2147484215" r:id="rId3"/>
    <p:sldLayoutId id="2147484214" r:id="rId4"/>
    <p:sldLayoutId id="2147484213" r:id="rId5"/>
    <p:sldLayoutId id="2147484212" r:id="rId6"/>
    <p:sldLayoutId id="2147484211" r:id="rId7"/>
    <p:sldLayoutId id="2147484210" r:id="rId8"/>
    <p:sldLayoutId id="2147484206" r:id="rId9"/>
    <p:sldLayoutId id="2147484208" r:id="rId10"/>
    <p:sldLayoutId id="2147484201" r:id="rId11"/>
    <p:sldLayoutId id="2147484216" r:id="rId12"/>
    <p:sldLayoutId id="2147484217" r:id="rId13"/>
    <p:sldLayoutId id="2147484218" r:id="rId14"/>
    <p:sldLayoutId id="2147484219" r:id="rId15"/>
    <p:sldLayoutId id="2147484220" r:id="rId16"/>
    <p:sldLayoutId id="2147484221" r:id="rId17"/>
    <p:sldLayoutId id="2147484222" r:id="rId18"/>
    <p:sldLayoutId id="2147484223" r:id="rId19"/>
    <p:sldLayoutId id="2147484195" r:id="rId20"/>
    <p:sldLayoutId id="2147484196" r:id="rId21"/>
    <p:sldLayoutId id="2147484197" r:id="rId22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0B745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Gemeinnütziger </a:t>
            </a:r>
            <a:r>
              <a:rPr lang="de-DE" dirty="0"/>
              <a:t>Verein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9200" y="5085184"/>
            <a:ext cx="6858000" cy="572666"/>
          </a:xfrm>
        </p:spPr>
        <p:txBody>
          <a:bodyPr/>
          <a:lstStyle/>
          <a:p>
            <a:r>
              <a:rPr lang="de-DE" dirty="0"/>
              <a:t>Voraussetzungen für die Gemeinnützigkeit,</a:t>
            </a:r>
            <a:br>
              <a:rPr lang="de-DE" dirty="0"/>
            </a:br>
            <a:r>
              <a:rPr lang="de-DE" dirty="0"/>
              <a:t>Grundsätze und Abgrenzungen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904875" y="1424692"/>
            <a:ext cx="2803525" cy="1200329"/>
          </a:xfrm>
        </p:spPr>
        <p:txBody>
          <a:bodyPr/>
          <a:lstStyle/>
          <a:p>
            <a:r>
              <a:rPr lang="de-DE" dirty="0"/>
              <a:t>Wann Steuern anfallen und was zu beachten ist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000" y="692696"/>
            <a:ext cx="4243680" cy="28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58992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chemeClr val="tx1"/>
                </a:solidFill>
              </a:rPr>
              <a:t>Kirchliche Zwecke, 1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Tätigkeit muss darauf gerichtet sein, eine Religionsgemeinschaft, die Körperschaft des öffentlichen Rechts ist, selbstlos zu fördern</a:t>
            </a:r>
          </a:p>
        </p:txBody>
      </p:sp>
      <p:pic>
        <p:nvPicPr>
          <p:cNvPr id="6" name="Bildplatzhalter 10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5" t="3125" r="50897" b="3123"/>
          <a:stretch/>
        </p:blipFill>
        <p:spPr>
          <a:xfrm>
            <a:off x="612775" y="2348880"/>
            <a:ext cx="2015009" cy="2160637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9067864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rgbClr val="000000"/>
                </a:solidFill>
              </a:rPr>
              <a:t>Kirchliche Zwecke,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lnSpc>
                <a:spcPts val="2200"/>
              </a:lnSpc>
              <a:buNone/>
            </a:pPr>
            <a:endParaRPr lang="de-DE" sz="2000" dirty="0"/>
          </a:p>
          <a:p>
            <a:pPr marL="0" indent="0">
              <a:lnSpc>
                <a:spcPts val="2400"/>
              </a:lnSpc>
              <a:buNone/>
            </a:pPr>
            <a:endParaRPr lang="de-DE" sz="2000" dirty="0"/>
          </a:p>
          <a:p>
            <a:pPr marL="0" indent="0">
              <a:lnSpc>
                <a:spcPts val="2400"/>
              </a:lnSpc>
              <a:buNone/>
            </a:pPr>
            <a:endParaRPr lang="de-DE" sz="2000" dirty="0"/>
          </a:p>
          <a:p>
            <a:pPr marL="0" indent="0">
              <a:lnSpc>
                <a:spcPts val="2400"/>
              </a:lnSpc>
              <a:buNone/>
            </a:pPr>
            <a:endParaRPr lang="de-DE" sz="2400" dirty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1228A9-9A36-43A3-BD61-522DF6B5F531}" type="slidenum">
              <a:rPr lang="de-DE" altLang="de-DE" smtClean="0"/>
              <a:pPr/>
              <a:t>11</a:t>
            </a:fld>
            <a:endParaRPr lang="de-DE" altLang="de-DE" sz="1500" dirty="0">
              <a:latin typeface="+mn-lt"/>
              <a:cs typeface="+mn-cs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734010"/>
              </p:ext>
            </p:extLst>
          </p:nvPr>
        </p:nvGraphicFramePr>
        <p:xfrm>
          <a:off x="467544" y="1412776"/>
          <a:ext cx="8064896" cy="337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r>
                        <a:rPr lang="de-DE" sz="1800" dirty="0"/>
                        <a:t>Hierzu gehören insbesondere: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Errichtung, Ausschmückung und Unterhaltung von Gotteshäusern und kirchlichen Gemeindehäusern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Abhaltung von Gottesdiensten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Ausbildung von Geistlichen, die Erteilung von Religionsunterricht, die Beerdigung und die Pflege des Andenkens der Toten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Verwaltung des Kirchenvermögens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Besoldung der Geistlichen, Kirchenbeamten und Kirchendiener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Alters- und Behindertenversorgung für diese Personen und die Versorgung ihrer Witwen und Waisen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3626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ts val="2800"/>
              </a:lnSpc>
            </a:pPr>
            <a:r>
              <a:rPr lang="de-DE" dirty="0">
                <a:solidFill>
                  <a:schemeClr val="tx1"/>
                </a:solidFill>
              </a:rPr>
              <a:t>Dokumentation der Selbstlosigkeit,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Ausschließlichkeit und Unmittelbarkeit, 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5FF54-3D44-4D80-AE1D-C00CC22842A9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1"/>
          </p:nvPr>
        </p:nvSpPr>
        <p:spPr>
          <a:xfrm>
            <a:off x="457200" y="1280795"/>
            <a:ext cx="8229600" cy="4937760"/>
          </a:xfrm>
        </p:spPr>
        <p:txBody>
          <a:bodyPr/>
          <a:lstStyle/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b="1" dirty="0"/>
              <a:t>Für alle drei gilt: </a:t>
            </a:r>
            <a:r>
              <a:rPr lang="de-DE" sz="2000" dirty="0"/>
              <a:t>Die Eigenschaften müssen sich ergeben aus</a:t>
            </a:r>
          </a:p>
          <a:p>
            <a:pPr lvl="1">
              <a:lnSpc>
                <a:spcPts val="2000"/>
              </a:lnSpc>
            </a:pPr>
            <a:r>
              <a:rPr lang="de-DE" sz="2000" dirty="0"/>
              <a:t>der Satzung und </a:t>
            </a:r>
          </a:p>
          <a:p>
            <a:pPr lvl="1">
              <a:lnSpc>
                <a:spcPts val="2000"/>
              </a:lnSpc>
            </a:pPr>
            <a:r>
              <a:rPr lang="de-DE" sz="2000" dirty="0"/>
              <a:t>auch aus anderen Unterlagen, die die tatsächliche Handhabung widerspiegeln.</a:t>
            </a:r>
          </a:p>
        </p:txBody>
      </p:sp>
      <p:sp>
        <p:nvSpPr>
          <p:cNvPr id="5" name="Freihandform 4"/>
          <p:cNvSpPr/>
          <p:nvPr/>
        </p:nvSpPr>
        <p:spPr>
          <a:xfrm>
            <a:off x="459771" y="1291471"/>
            <a:ext cx="2507456" cy="481345"/>
          </a:xfrm>
          <a:custGeom>
            <a:avLst/>
            <a:gdLst>
              <a:gd name="connsiteX0" fmla="*/ 0 w 2507456"/>
              <a:gd name="connsiteY0" fmla="*/ 0 h 954021"/>
              <a:gd name="connsiteX1" fmla="*/ 2507456 w 2507456"/>
              <a:gd name="connsiteY1" fmla="*/ 0 h 954021"/>
              <a:gd name="connsiteX2" fmla="*/ 2507456 w 2507456"/>
              <a:gd name="connsiteY2" fmla="*/ 954021 h 954021"/>
              <a:gd name="connsiteX3" fmla="*/ 0 w 2507456"/>
              <a:gd name="connsiteY3" fmla="*/ 954021 h 954021"/>
              <a:gd name="connsiteX4" fmla="*/ 0 w 2507456"/>
              <a:gd name="connsiteY4" fmla="*/ 0 h 95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954021">
                <a:moveTo>
                  <a:pt x="0" y="0"/>
                </a:moveTo>
                <a:lnTo>
                  <a:pt x="2507456" y="0"/>
                </a:lnTo>
                <a:lnTo>
                  <a:pt x="2507456" y="954021"/>
                </a:lnTo>
                <a:lnTo>
                  <a:pt x="0" y="95402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77216" rIns="135128" bIns="77216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000" kern="1200" dirty="0"/>
              <a:t>Selbstlosigkeit</a:t>
            </a:r>
          </a:p>
        </p:txBody>
      </p:sp>
      <p:sp>
        <p:nvSpPr>
          <p:cNvPr id="6" name="Freihandform 5"/>
          <p:cNvSpPr/>
          <p:nvPr/>
        </p:nvSpPr>
        <p:spPr>
          <a:xfrm>
            <a:off x="459771" y="1772816"/>
            <a:ext cx="2507456" cy="2520280"/>
          </a:xfrm>
          <a:custGeom>
            <a:avLst/>
            <a:gdLst>
              <a:gd name="connsiteX0" fmla="*/ 0 w 2507456"/>
              <a:gd name="connsiteY0" fmla="*/ 0 h 2119611"/>
              <a:gd name="connsiteX1" fmla="*/ 2507456 w 2507456"/>
              <a:gd name="connsiteY1" fmla="*/ 0 h 2119611"/>
              <a:gd name="connsiteX2" fmla="*/ 2507456 w 2507456"/>
              <a:gd name="connsiteY2" fmla="*/ 2119611 h 2119611"/>
              <a:gd name="connsiteX3" fmla="*/ 0 w 2507456"/>
              <a:gd name="connsiteY3" fmla="*/ 2119611 h 2119611"/>
              <a:gd name="connsiteX4" fmla="*/ 0 w 2507456"/>
              <a:gd name="connsiteY4" fmla="*/ 0 h 211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119611">
                <a:moveTo>
                  <a:pt x="0" y="0"/>
                </a:moveTo>
                <a:lnTo>
                  <a:pt x="2507456" y="0"/>
                </a:lnTo>
                <a:lnTo>
                  <a:pt x="2507456" y="2119611"/>
                </a:lnTo>
                <a:lnTo>
                  <a:pt x="0" y="21196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46" tIns="101346" rIns="135128" bIns="152019" numCol="1" spcCol="1270" anchor="t" anchorCtr="0">
            <a:noAutofit/>
          </a:bodyPr>
          <a:lstStyle/>
          <a:p>
            <a:pPr marL="216000" lvl="1" indent="-216000" algn="l" defTabSz="844550">
              <a:lnSpc>
                <a:spcPts val="2000"/>
              </a:lnSpc>
              <a:spcBef>
                <a:spcPct val="0"/>
              </a:spcBef>
              <a:spcAft>
                <a:spcPct val="15000"/>
              </a:spcAft>
              <a:buFont typeface="Calibri" panose="020F0502020204030204" pitchFamily="34" charset="0"/>
              <a:buChar char="="/>
            </a:pPr>
            <a:r>
              <a:rPr lang="de-DE" sz="2000" kern="1200" dirty="0"/>
              <a:t>Unmittelbare Verwirklichung von gemeinnützigen Zwecken</a:t>
            </a:r>
          </a:p>
        </p:txBody>
      </p:sp>
      <p:sp>
        <p:nvSpPr>
          <p:cNvPr id="7" name="Freihandform 6"/>
          <p:cNvSpPr/>
          <p:nvPr/>
        </p:nvSpPr>
        <p:spPr>
          <a:xfrm>
            <a:off x="3275856" y="1291471"/>
            <a:ext cx="2507456" cy="481345"/>
          </a:xfrm>
          <a:custGeom>
            <a:avLst/>
            <a:gdLst>
              <a:gd name="connsiteX0" fmla="*/ 0 w 2507456"/>
              <a:gd name="connsiteY0" fmla="*/ 0 h 954021"/>
              <a:gd name="connsiteX1" fmla="*/ 2507456 w 2507456"/>
              <a:gd name="connsiteY1" fmla="*/ 0 h 954021"/>
              <a:gd name="connsiteX2" fmla="*/ 2507456 w 2507456"/>
              <a:gd name="connsiteY2" fmla="*/ 954021 h 954021"/>
              <a:gd name="connsiteX3" fmla="*/ 0 w 2507456"/>
              <a:gd name="connsiteY3" fmla="*/ 954021 h 954021"/>
              <a:gd name="connsiteX4" fmla="*/ 0 w 2507456"/>
              <a:gd name="connsiteY4" fmla="*/ 0 h 95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954021">
                <a:moveTo>
                  <a:pt x="0" y="0"/>
                </a:moveTo>
                <a:lnTo>
                  <a:pt x="2507456" y="0"/>
                </a:lnTo>
                <a:lnTo>
                  <a:pt x="2507456" y="954021"/>
                </a:lnTo>
                <a:lnTo>
                  <a:pt x="0" y="95402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77216" rIns="135128" bIns="77216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000" kern="1200" dirty="0"/>
              <a:t>Ausschließlichkeit</a:t>
            </a:r>
          </a:p>
        </p:txBody>
      </p:sp>
      <p:sp>
        <p:nvSpPr>
          <p:cNvPr id="8" name="Freihandform 7"/>
          <p:cNvSpPr/>
          <p:nvPr/>
        </p:nvSpPr>
        <p:spPr>
          <a:xfrm>
            <a:off x="6169000" y="1291471"/>
            <a:ext cx="2507456" cy="481345"/>
          </a:xfrm>
          <a:custGeom>
            <a:avLst/>
            <a:gdLst>
              <a:gd name="connsiteX0" fmla="*/ 0 w 2507456"/>
              <a:gd name="connsiteY0" fmla="*/ 0 h 954021"/>
              <a:gd name="connsiteX1" fmla="*/ 2507456 w 2507456"/>
              <a:gd name="connsiteY1" fmla="*/ 0 h 954021"/>
              <a:gd name="connsiteX2" fmla="*/ 2507456 w 2507456"/>
              <a:gd name="connsiteY2" fmla="*/ 954021 h 954021"/>
              <a:gd name="connsiteX3" fmla="*/ 0 w 2507456"/>
              <a:gd name="connsiteY3" fmla="*/ 954021 h 954021"/>
              <a:gd name="connsiteX4" fmla="*/ 0 w 2507456"/>
              <a:gd name="connsiteY4" fmla="*/ 0 h 95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954021">
                <a:moveTo>
                  <a:pt x="0" y="0"/>
                </a:moveTo>
                <a:lnTo>
                  <a:pt x="2507456" y="0"/>
                </a:lnTo>
                <a:lnTo>
                  <a:pt x="2507456" y="954021"/>
                </a:lnTo>
                <a:lnTo>
                  <a:pt x="0" y="95402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77216" rIns="135128" bIns="77216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000" kern="1200" dirty="0"/>
              <a:t>Unmittelbarkeit</a:t>
            </a:r>
          </a:p>
        </p:txBody>
      </p:sp>
      <p:sp>
        <p:nvSpPr>
          <p:cNvPr id="9" name="Freihandform 8"/>
          <p:cNvSpPr/>
          <p:nvPr/>
        </p:nvSpPr>
        <p:spPr>
          <a:xfrm>
            <a:off x="3275856" y="1772816"/>
            <a:ext cx="2507456" cy="2520280"/>
          </a:xfrm>
          <a:custGeom>
            <a:avLst/>
            <a:gdLst>
              <a:gd name="connsiteX0" fmla="*/ 0 w 2507456"/>
              <a:gd name="connsiteY0" fmla="*/ 0 h 2119611"/>
              <a:gd name="connsiteX1" fmla="*/ 2507456 w 2507456"/>
              <a:gd name="connsiteY1" fmla="*/ 0 h 2119611"/>
              <a:gd name="connsiteX2" fmla="*/ 2507456 w 2507456"/>
              <a:gd name="connsiteY2" fmla="*/ 2119611 h 2119611"/>
              <a:gd name="connsiteX3" fmla="*/ 0 w 2507456"/>
              <a:gd name="connsiteY3" fmla="*/ 2119611 h 2119611"/>
              <a:gd name="connsiteX4" fmla="*/ 0 w 2507456"/>
              <a:gd name="connsiteY4" fmla="*/ 0 h 211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119611">
                <a:moveTo>
                  <a:pt x="0" y="0"/>
                </a:moveTo>
                <a:lnTo>
                  <a:pt x="2507456" y="0"/>
                </a:lnTo>
                <a:lnTo>
                  <a:pt x="2507456" y="2119611"/>
                </a:lnTo>
                <a:lnTo>
                  <a:pt x="0" y="21196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46" tIns="101346" rIns="135128" bIns="152019" numCol="1" spcCol="1270" anchor="t" anchorCtr="0">
            <a:noAutofit/>
          </a:bodyPr>
          <a:lstStyle/>
          <a:p>
            <a:pPr marL="216000" lvl="1" indent="-216000" defTabSz="844550">
              <a:lnSpc>
                <a:spcPts val="2000"/>
              </a:lnSpc>
              <a:spcAft>
                <a:spcPct val="15000"/>
              </a:spcAft>
              <a:buFont typeface="Calibri" panose="020F0502020204030204" pitchFamily="34" charset="0"/>
              <a:buChar char="="/>
            </a:pPr>
            <a:r>
              <a:rPr lang="de-DE" sz="2000" dirty="0"/>
              <a:t>Verwendung der Mittel ausschließlich für den bestimmten Zweck</a:t>
            </a:r>
            <a:endParaRPr lang="de-DE" sz="1900" kern="1200" dirty="0"/>
          </a:p>
        </p:txBody>
      </p:sp>
      <p:sp>
        <p:nvSpPr>
          <p:cNvPr id="10" name="Freihandform 9"/>
          <p:cNvSpPr/>
          <p:nvPr/>
        </p:nvSpPr>
        <p:spPr>
          <a:xfrm>
            <a:off x="6169000" y="1772816"/>
            <a:ext cx="2507456" cy="2520280"/>
          </a:xfrm>
          <a:custGeom>
            <a:avLst/>
            <a:gdLst>
              <a:gd name="connsiteX0" fmla="*/ 0 w 2507456"/>
              <a:gd name="connsiteY0" fmla="*/ 0 h 2119611"/>
              <a:gd name="connsiteX1" fmla="*/ 2507456 w 2507456"/>
              <a:gd name="connsiteY1" fmla="*/ 0 h 2119611"/>
              <a:gd name="connsiteX2" fmla="*/ 2507456 w 2507456"/>
              <a:gd name="connsiteY2" fmla="*/ 2119611 h 2119611"/>
              <a:gd name="connsiteX3" fmla="*/ 0 w 2507456"/>
              <a:gd name="connsiteY3" fmla="*/ 2119611 h 2119611"/>
              <a:gd name="connsiteX4" fmla="*/ 0 w 2507456"/>
              <a:gd name="connsiteY4" fmla="*/ 0 h 211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119611">
                <a:moveTo>
                  <a:pt x="0" y="0"/>
                </a:moveTo>
                <a:lnTo>
                  <a:pt x="2507456" y="0"/>
                </a:lnTo>
                <a:lnTo>
                  <a:pt x="2507456" y="2119611"/>
                </a:lnTo>
                <a:lnTo>
                  <a:pt x="0" y="21196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46" tIns="101346" rIns="135128" bIns="152019" numCol="1" spcCol="1270" anchor="t" anchorCtr="0">
            <a:noAutofit/>
          </a:bodyPr>
          <a:lstStyle/>
          <a:p>
            <a:pPr marL="216000" lvl="1" indent="-216000" defTabSz="844550">
              <a:lnSpc>
                <a:spcPts val="2000"/>
              </a:lnSpc>
              <a:spcAft>
                <a:spcPct val="15000"/>
              </a:spcAft>
              <a:buFont typeface="Calibri" panose="020F0502020204030204" pitchFamily="34" charset="0"/>
              <a:buChar char="="/>
            </a:pPr>
            <a:r>
              <a:rPr lang="de-DE" sz="2000" dirty="0"/>
              <a:t>Der Verein ist verpflichtet, seine steuerbegünstigten Zwecke selbst zu verwirklichen</a:t>
            </a:r>
            <a:br>
              <a:rPr lang="de-DE" sz="2000" dirty="0"/>
            </a:br>
            <a:r>
              <a:rPr lang="de-DE" sz="2000" dirty="0"/>
              <a:t>(Ausnahme: Fördervereine und Spendensammel-vereine).</a:t>
            </a:r>
            <a:endParaRPr lang="de-DE" sz="1900" kern="1200" dirty="0"/>
          </a:p>
        </p:txBody>
      </p:sp>
    </p:spTree>
    <p:extLst>
      <p:ext uri="{BB962C8B-B14F-4D97-AF65-F5344CB8AC3E}">
        <p14:creationId xmlns:p14="http://schemas.microsoft.com/office/powerpoint/2010/main" val="36944036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ihandform 5"/>
          <p:cNvSpPr/>
          <p:nvPr/>
        </p:nvSpPr>
        <p:spPr>
          <a:xfrm>
            <a:off x="467544" y="1772816"/>
            <a:ext cx="8208912" cy="4248472"/>
          </a:xfrm>
          <a:custGeom>
            <a:avLst/>
            <a:gdLst>
              <a:gd name="connsiteX0" fmla="*/ 0 w 2507456"/>
              <a:gd name="connsiteY0" fmla="*/ 0 h 2119611"/>
              <a:gd name="connsiteX1" fmla="*/ 2507456 w 2507456"/>
              <a:gd name="connsiteY1" fmla="*/ 0 h 2119611"/>
              <a:gd name="connsiteX2" fmla="*/ 2507456 w 2507456"/>
              <a:gd name="connsiteY2" fmla="*/ 2119611 h 2119611"/>
              <a:gd name="connsiteX3" fmla="*/ 0 w 2507456"/>
              <a:gd name="connsiteY3" fmla="*/ 2119611 h 2119611"/>
              <a:gd name="connsiteX4" fmla="*/ 0 w 2507456"/>
              <a:gd name="connsiteY4" fmla="*/ 0 h 211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119611">
                <a:moveTo>
                  <a:pt x="0" y="0"/>
                </a:moveTo>
                <a:lnTo>
                  <a:pt x="2507456" y="0"/>
                </a:lnTo>
                <a:lnTo>
                  <a:pt x="2507456" y="2119611"/>
                </a:lnTo>
                <a:lnTo>
                  <a:pt x="0" y="211961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46" tIns="101346" rIns="135128" bIns="152019" numCol="1" spcCol="1270" anchor="t" anchorCtr="0">
            <a:noAutofit/>
          </a:bodyPr>
          <a:lstStyle/>
          <a:p>
            <a:pPr marL="0" indent="0">
              <a:buNone/>
            </a:pPr>
            <a:endParaRPr lang="de-DE" sz="2000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ts val="2800"/>
              </a:lnSpc>
            </a:pPr>
            <a:r>
              <a:rPr lang="de-DE" dirty="0">
                <a:solidFill>
                  <a:schemeClr val="tx1"/>
                </a:solidFill>
              </a:rPr>
              <a:t>Dokumentation der Selbstlosigkeit,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Ausschließlichkeit und Unmittelbarkeit, 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5FF54-3D44-4D80-AE1D-C00CC22842A9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1"/>
          </p:nvPr>
        </p:nvSpPr>
        <p:spPr>
          <a:xfrm>
            <a:off x="457200" y="1280795"/>
            <a:ext cx="8229600" cy="4937760"/>
          </a:xfrm>
        </p:spPr>
        <p:txBody>
          <a:bodyPr/>
          <a:lstStyle/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2000" b="1" dirty="0"/>
              <a:t>= Wesentliche Voraussetzung für die Gemeinnützigkeit eines Vereins</a:t>
            </a:r>
          </a:p>
          <a:p>
            <a:pPr marL="0" indent="0">
              <a:buNone/>
            </a:pPr>
            <a:endParaRPr lang="de-DE" sz="2000" dirty="0"/>
          </a:p>
          <a:p>
            <a:r>
              <a:rPr lang="de-DE" sz="2000" dirty="0"/>
              <a:t>Weitgehende und dauerhafte Verwendung der Vereinsmittel für die Allgemeinheit muss sichergestellt sein</a:t>
            </a:r>
          </a:p>
          <a:p>
            <a:r>
              <a:rPr lang="de-DE" sz="2000" b="1" dirty="0"/>
              <a:t>Vereinsmittel</a:t>
            </a:r>
            <a:r>
              <a:rPr lang="de-DE" sz="2000" dirty="0"/>
              <a:t> müssen zeitnah (i.d.R. bis zum Ende des Kalenderjahres) für satzungsmäßige Zwecke verwendet werden.</a:t>
            </a:r>
          </a:p>
          <a:p>
            <a:r>
              <a:rPr lang="de-DE" sz="2000" b="1" dirty="0"/>
              <a:t>Keine Zuwendungen</a:t>
            </a:r>
            <a:r>
              <a:rPr lang="de-DE" sz="2000" dirty="0"/>
              <a:t> aus Mitteln des Vereins an Vereinsmitglieder (außer Aufmerksamkeiten)</a:t>
            </a:r>
          </a:p>
          <a:p>
            <a:r>
              <a:rPr lang="de-DE" sz="2000" dirty="0"/>
              <a:t>Verein darf niemanden durch </a:t>
            </a:r>
            <a:r>
              <a:rPr lang="de-DE" sz="2000" b="1" dirty="0"/>
              <a:t>vereinsfremde</a:t>
            </a:r>
            <a:r>
              <a:rPr lang="de-DE" sz="2000" dirty="0"/>
              <a:t> Ausgaben oder überhöhte Vergütungen fördern (angemessene Bezahlung ist o.k.)</a:t>
            </a:r>
          </a:p>
        </p:txBody>
      </p:sp>
      <p:sp>
        <p:nvSpPr>
          <p:cNvPr id="5" name="Freihandform 4"/>
          <p:cNvSpPr/>
          <p:nvPr/>
        </p:nvSpPr>
        <p:spPr>
          <a:xfrm>
            <a:off x="467544" y="1291471"/>
            <a:ext cx="8208912" cy="481345"/>
          </a:xfrm>
          <a:custGeom>
            <a:avLst/>
            <a:gdLst>
              <a:gd name="connsiteX0" fmla="*/ 0 w 2507456"/>
              <a:gd name="connsiteY0" fmla="*/ 0 h 954021"/>
              <a:gd name="connsiteX1" fmla="*/ 2507456 w 2507456"/>
              <a:gd name="connsiteY1" fmla="*/ 0 h 954021"/>
              <a:gd name="connsiteX2" fmla="*/ 2507456 w 2507456"/>
              <a:gd name="connsiteY2" fmla="*/ 954021 h 954021"/>
              <a:gd name="connsiteX3" fmla="*/ 0 w 2507456"/>
              <a:gd name="connsiteY3" fmla="*/ 954021 h 954021"/>
              <a:gd name="connsiteX4" fmla="*/ 0 w 2507456"/>
              <a:gd name="connsiteY4" fmla="*/ 0 h 95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954021">
                <a:moveTo>
                  <a:pt x="0" y="0"/>
                </a:moveTo>
                <a:lnTo>
                  <a:pt x="2507456" y="0"/>
                </a:lnTo>
                <a:lnTo>
                  <a:pt x="2507456" y="954021"/>
                </a:lnTo>
                <a:lnTo>
                  <a:pt x="0" y="95402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77216" rIns="135128" bIns="77216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000" kern="1200" dirty="0"/>
              <a:t>Selbstlosigkeit</a:t>
            </a:r>
          </a:p>
        </p:txBody>
      </p:sp>
    </p:spTree>
    <p:extLst>
      <p:ext uri="{BB962C8B-B14F-4D97-AF65-F5344CB8AC3E}">
        <p14:creationId xmlns:p14="http://schemas.microsoft.com/office/powerpoint/2010/main" val="5860526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uiExpand="1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ihandform 14"/>
          <p:cNvSpPr/>
          <p:nvPr/>
        </p:nvSpPr>
        <p:spPr>
          <a:xfrm>
            <a:off x="467544" y="4581128"/>
            <a:ext cx="3769023" cy="1656184"/>
          </a:xfrm>
          <a:custGeom>
            <a:avLst/>
            <a:gdLst>
              <a:gd name="connsiteX0" fmla="*/ 0 w 3753905"/>
              <a:gd name="connsiteY0" fmla="*/ 0 h 2281596"/>
              <a:gd name="connsiteX1" fmla="*/ 3753905 w 3753905"/>
              <a:gd name="connsiteY1" fmla="*/ 0 h 2281596"/>
              <a:gd name="connsiteX2" fmla="*/ 3753905 w 3753905"/>
              <a:gd name="connsiteY2" fmla="*/ 2281596 h 2281596"/>
              <a:gd name="connsiteX3" fmla="*/ 0 w 3753905"/>
              <a:gd name="connsiteY3" fmla="*/ 2281596 h 2281596"/>
              <a:gd name="connsiteX4" fmla="*/ 0 w 3753905"/>
              <a:gd name="connsiteY4" fmla="*/ 0 h 228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3905" h="2281596">
                <a:moveTo>
                  <a:pt x="0" y="0"/>
                </a:moveTo>
                <a:lnTo>
                  <a:pt x="3753905" y="0"/>
                </a:lnTo>
                <a:lnTo>
                  <a:pt x="3753905" y="2281596"/>
                </a:lnTo>
                <a:lnTo>
                  <a:pt x="0" y="2281596"/>
                </a:lnTo>
                <a:lnTo>
                  <a:pt x="0" y="0"/>
                </a:lnTo>
                <a:close/>
              </a:path>
            </a:pathLst>
          </a:custGeom>
          <a:noFill/>
          <a:ln w="31750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t" anchorCtr="0">
            <a:noAutofit/>
          </a:bodyPr>
          <a:lstStyle/>
          <a:p>
            <a:pPr marL="0"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800" b="1" kern="1200" dirty="0"/>
              <a:t/>
            </a:r>
            <a:br>
              <a:rPr lang="de-DE" sz="1800" b="1" kern="1200" dirty="0"/>
            </a:br>
            <a:endParaRPr lang="de-DE" sz="1400" kern="1200" dirty="0"/>
          </a:p>
        </p:txBody>
      </p:sp>
      <p:sp>
        <p:nvSpPr>
          <p:cNvPr id="16" name="Freihandform 15"/>
          <p:cNvSpPr/>
          <p:nvPr/>
        </p:nvSpPr>
        <p:spPr>
          <a:xfrm>
            <a:off x="4922551" y="4581128"/>
            <a:ext cx="3753905" cy="1656184"/>
          </a:xfrm>
          <a:custGeom>
            <a:avLst/>
            <a:gdLst>
              <a:gd name="connsiteX0" fmla="*/ 0 w 3753905"/>
              <a:gd name="connsiteY0" fmla="*/ 0 h 2281596"/>
              <a:gd name="connsiteX1" fmla="*/ 3753905 w 3753905"/>
              <a:gd name="connsiteY1" fmla="*/ 0 h 2281596"/>
              <a:gd name="connsiteX2" fmla="*/ 3753905 w 3753905"/>
              <a:gd name="connsiteY2" fmla="*/ 2281596 h 2281596"/>
              <a:gd name="connsiteX3" fmla="*/ 0 w 3753905"/>
              <a:gd name="connsiteY3" fmla="*/ 2281596 h 2281596"/>
              <a:gd name="connsiteX4" fmla="*/ 0 w 3753905"/>
              <a:gd name="connsiteY4" fmla="*/ 0 h 228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3905" h="2281596">
                <a:moveTo>
                  <a:pt x="0" y="0"/>
                </a:moveTo>
                <a:lnTo>
                  <a:pt x="3753905" y="0"/>
                </a:lnTo>
                <a:lnTo>
                  <a:pt x="3753905" y="2281596"/>
                </a:lnTo>
                <a:lnTo>
                  <a:pt x="0" y="2281596"/>
                </a:lnTo>
                <a:lnTo>
                  <a:pt x="0" y="0"/>
                </a:lnTo>
                <a:close/>
              </a:path>
            </a:pathLst>
          </a:custGeom>
          <a:noFill/>
          <a:ln w="31750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t" anchorCtr="0">
            <a:noAutofit/>
          </a:bodyPr>
          <a:lstStyle/>
          <a:p>
            <a:pPr marL="0"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800" b="1" kern="1200" dirty="0"/>
              <a:t/>
            </a:r>
            <a:br>
              <a:rPr lang="de-DE" sz="1800" b="1" kern="1200" dirty="0"/>
            </a:br>
            <a:endParaRPr lang="de-DE" sz="1400" kern="1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ts val="2800"/>
              </a:lnSpc>
            </a:pPr>
            <a:r>
              <a:rPr lang="de-DE" dirty="0">
                <a:solidFill>
                  <a:schemeClr val="tx1"/>
                </a:solidFill>
              </a:rPr>
              <a:t>Zeitnahe Mittelverwendung für steuerbegünstigte Zwecke/Rücklagen</a:t>
            </a:r>
          </a:p>
        </p:txBody>
      </p:sp>
      <p:sp>
        <p:nvSpPr>
          <p:cNvPr id="6" name="Freihandform 5"/>
          <p:cNvSpPr/>
          <p:nvPr/>
        </p:nvSpPr>
        <p:spPr>
          <a:xfrm>
            <a:off x="4572000" y="2761872"/>
            <a:ext cx="2212385" cy="111020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74769"/>
                </a:lnTo>
                <a:lnTo>
                  <a:pt x="2212385" y="774769"/>
                </a:lnTo>
                <a:lnTo>
                  <a:pt x="2212385" y="111020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ihandform 6"/>
          <p:cNvSpPr/>
          <p:nvPr/>
        </p:nvSpPr>
        <p:spPr>
          <a:xfrm>
            <a:off x="2359614" y="2761872"/>
            <a:ext cx="2212385" cy="111020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212385" y="0"/>
                </a:moveTo>
                <a:lnTo>
                  <a:pt x="2212385" y="774769"/>
                </a:lnTo>
                <a:lnTo>
                  <a:pt x="0" y="774769"/>
                </a:lnTo>
                <a:lnTo>
                  <a:pt x="0" y="111020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ihandform 7"/>
          <p:cNvSpPr/>
          <p:nvPr/>
        </p:nvSpPr>
        <p:spPr>
          <a:xfrm>
            <a:off x="4526279" y="1930607"/>
            <a:ext cx="91440" cy="23152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3152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ihandform 8"/>
          <p:cNvSpPr/>
          <p:nvPr/>
        </p:nvSpPr>
        <p:spPr>
          <a:xfrm>
            <a:off x="1646996" y="1221854"/>
            <a:ext cx="5850007" cy="708753"/>
          </a:xfrm>
          <a:custGeom>
            <a:avLst/>
            <a:gdLst>
              <a:gd name="connsiteX0" fmla="*/ 0 w 5850007"/>
              <a:gd name="connsiteY0" fmla="*/ 0 h 708753"/>
              <a:gd name="connsiteX1" fmla="*/ 5850007 w 5850007"/>
              <a:gd name="connsiteY1" fmla="*/ 0 h 708753"/>
              <a:gd name="connsiteX2" fmla="*/ 5850007 w 5850007"/>
              <a:gd name="connsiteY2" fmla="*/ 708753 h 708753"/>
              <a:gd name="connsiteX3" fmla="*/ 0 w 5850007"/>
              <a:gd name="connsiteY3" fmla="*/ 708753 h 708753"/>
              <a:gd name="connsiteX4" fmla="*/ 0 w 5850007"/>
              <a:gd name="connsiteY4" fmla="*/ 0 h 70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0007" h="708753">
                <a:moveTo>
                  <a:pt x="0" y="0"/>
                </a:moveTo>
                <a:lnTo>
                  <a:pt x="5850007" y="0"/>
                </a:lnTo>
                <a:lnTo>
                  <a:pt x="5850007" y="708753"/>
                </a:lnTo>
                <a:lnTo>
                  <a:pt x="0" y="70875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800" kern="1200" dirty="0"/>
              <a:t>Grundsätzliche </a:t>
            </a:r>
            <a:r>
              <a:rPr lang="de-DE" sz="1800" b="1" kern="1200" dirty="0"/>
              <a:t>Verpflichtung zur zeitnahen Verwendung</a:t>
            </a:r>
            <a:endParaRPr lang="de-DE" sz="1800" kern="1200" dirty="0"/>
          </a:p>
        </p:txBody>
      </p:sp>
      <p:sp>
        <p:nvSpPr>
          <p:cNvPr id="10" name="Freihandform 9"/>
          <p:cNvSpPr/>
          <p:nvPr/>
        </p:nvSpPr>
        <p:spPr>
          <a:xfrm>
            <a:off x="1646996" y="2162135"/>
            <a:ext cx="5850007" cy="599737"/>
          </a:xfrm>
          <a:custGeom>
            <a:avLst/>
            <a:gdLst>
              <a:gd name="connsiteX0" fmla="*/ 0 w 5850007"/>
              <a:gd name="connsiteY0" fmla="*/ 0 h 599737"/>
              <a:gd name="connsiteX1" fmla="*/ 5850007 w 5850007"/>
              <a:gd name="connsiteY1" fmla="*/ 0 h 599737"/>
              <a:gd name="connsiteX2" fmla="*/ 5850007 w 5850007"/>
              <a:gd name="connsiteY2" fmla="*/ 599737 h 599737"/>
              <a:gd name="connsiteX3" fmla="*/ 0 w 5850007"/>
              <a:gd name="connsiteY3" fmla="*/ 599737 h 599737"/>
              <a:gd name="connsiteX4" fmla="*/ 0 w 5850007"/>
              <a:gd name="connsiteY4" fmla="*/ 0 h 59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0007" h="599737">
                <a:moveTo>
                  <a:pt x="0" y="0"/>
                </a:moveTo>
                <a:lnTo>
                  <a:pt x="5850007" y="0"/>
                </a:lnTo>
                <a:lnTo>
                  <a:pt x="5850007" y="599737"/>
                </a:lnTo>
                <a:lnTo>
                  <a:pt x="0" y="59973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800" b="1" kern="1200" dirty="0"/>
              <a:t>Rücklagen sind erlaubt.</a:t>
            </a:r>
            <a:endParaRPr lang="de-DE" sz="1800" kern="1200" dirty="0"/>
          </a:p>
        </p:txBody>
      </p:sp>
      <p:sp>
        <p:nvSpPr>
          <p:cNvPr id="11" name="Freihandform 10"/>
          <p:cNvSpPr/>
          <p:nvPr/>
        </p:nvSpPr>
        <p:spPr>
          <a:xfrm>
            <a:off x="467545" y="3872074"/>
            <a:ext cx="3769022" cy="709054"/>
          </a:xfrm>
          <a:custGeom>
            <a:avLst/>
            <a:gdLst>
              <a:gd name="connsiteX0" fmla="*/ 0 w 3753905"/>
              <a:gd name="connsiteY0" fmla="*/ 0 h 2281596"/>
              <a:gd name="connsiteX1" fmla="*/ 3753905 w 3753905"/>
              <a:gd name="connsiteY1" fmla="*/ 0 h 2281596"/>
              <a:gd name="connsiteX2" fmla="*/ 3753905 w 3753905"/>
              <a:gd name="connsiteY2" fmla="*/ 2281596 h 2281596"/>
              <a:gd name="connsiteX3" fmla="*/ 0 w 3753905"/>
              <a:gd name="connsiteY3" fmla="*/ 2281596 h 2281596"/>
              <a:gd name="connsiteX4" fmla="*/ 0 w 3753905"/>
              <a:gd name="connsiteY4" fmla="*/ 0 h 228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3905" h="2281596">
                <a:moveTo>
                  <a:pt x="0" y="0"/>
                </a:moveTo>
                <a:lnTo>
                  <a:pt x="3753905" y="0"/>
                </a:lnTo>
                <a:lnTo>
                  <a:pt x="3753905" y="2281596"/>
                </a:lnTo>
                <a:lnTo>
                  <a:pt x="0" y="2281596"/>
                </a:lnTo>
                <a:lnTo>
                  <a:pt x="0" y="0"/>
                </a:lnTo>
                <a:close/>
              </a:path>
            </a:pathLst>
          </a:custGeom>
          <a:ln w="31750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t" anchorCtr="0">
            <a:noAutofit/>
          </a:bodyPr>
          <a:lstStyle/>
          <a:p>
            <a:pPr marL="0"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800" b="1" kern="1200" dirty="0"/>
              <a:t/>
            </a:r>
            <a:br>
              <a:rPr lang="de-DE" sz="1800" b="1" kern="1200" dirty="0"/>
            </a:br>
            <a:r>
              <a:rPr lang="de-DE" sz="1800" b="1" kern="1200" dirty="0"/>
              <a:t>Freie Rücklagen</a:t>
            </a:r>
          </a:p>
          <a:p>
            <a:pPr marL="0"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de-DE" sz="1400" kern="1200" dirty="0"/>
          </a:p>
        </p:txBody>
      </p:sp>
      <p:sp>
        <p:nvSpPr>
          <p:cNvPr id="12" name="Freihandform 11"/>
          <p:cNvSpPr/>
          <p:nvPr/>
        </p:nvSpPr>
        <p:spPr>
          <a:xfrm>
            <a:off x="4907432" y="3872074"/>
            <a:ext cx="3769024" cy="709054"/>
          </a:xfrm>
          <a:custGeom>
            <a:avLst/>
            <a:gdLst>
              <a:gd name="connsiteX0" fmla="*/ 0 w 3753905"/>
              <a:gd name="connsiteY0" fmla="*/ 0 h 2281596"/>
              <a:gd name="connsiteX1" fmla="*/ 3753905 w 3753905"/>
              <a:gd name="connsiteY1" fmla="*/ 0 h 2281596"/>
              <a:gd name="connsiteX2" fmla="*/ 3753905 w 3753905"/>
              <a:gd name="connsiteY2" fmla="*/ 2281596 h 2281596"/>
              <a:gd name="connsiteX3" fmla="*/ 0 w 3753905"/>
              <a:gd name="connsiteY3" fmla="*/ 2281596 h 2281596"/>
              <a:gd name="connsiteX4" fmla="*/ 0 w 3753905"/>
              <a:gd name="connsiteY4" fmla="*/ 0 h 228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3905" h="2281596">
                <a:moveTo>
                  <a:pt x="0" y="0"/>
                </a:moveTo>
                <a:lnTo>
                  <a:pt x="3753905" y="0"/>
                </a:lnTo>
                <a:lnTo>
                  <a:pt x="3753905" y="2281596"/>
                </a:lnTo>
                <a:lnTo>
                  <a:pt x="0" y="2281596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t" anchorCtr="0">
            <a:noAutofit/>
          </a:bodyPr>
          <a:lstStyle/>
          <a:p>
            <a:pPr marL="0"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de-DE" sz="1800" b="1" kern="1200" dirty="0"/>
              <a:t/>
            </a:r>
            <a:br>
              <a:rPr lang="de-DE" sz="1800" b="1" kern="1200" dirty="0"/>
            </a:br>
            <a:r>
              <a:rPr lang="de-DE" sz="1800" b="1" kern="1200" dirty="0"/>
              <a:t>Zweckgebundene Rücklagen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5FF54-3D44-4D80-AE1D-C00CC22842A9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sp>
        <p:nvSpPr>
          <p:cNvPr id="13" name="Rechteck 12"/>
          <p:cNvSpPr/>
          <p:nvPr/>
        </p:nvSpPr>
        <p:spPr>
          <a:xfrm>
            <a:off x="482661" y="4648157"/>
            <a:ext cx="3753905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sz="1400" dirty="0"/>
              <a:t>Höhe: bis zu 1/3 des Überschusses aus der Vermögensverwaltung </a:t>
            </a:r>
            <a:r>
              <a:rPr lang="de-DE" sz="1400" b="1" dirty="0"/>
              <a:t>und</a:t>
            </a:r>
            <a:r>
              <a:rPr lang="de-DE" sz="1400" dirty="0"/>
              <a:t> bis zu </a:t>
            </a:r>
            <a:br>
              <a:rPr lang="de-DE" sz="1400" dirty="0"/>
            </a:br>
            <a:r>
              <a:rPr lang="de-DE" sz="1400" dirty="0"/>
              <a:t>10 % der sonstigen zeitnah zu verwendenden Mittel pro Jahr</a:t>
            </a:r>
          </a:p>
          <a:p>
            <a:pPr marL="285750" lvl="0" indent="-285750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de-DE" sz="1400" dirty="0"/>
              <a:t>Spätestens bei der Auflösung des Vereins für begünstigte Zwecke zu verwenden</a:t>
            </a:r>
          </a:p>
        </p:txBody>
      </p:sp>
      <p:sp>
        <p:nvSpPr>
          <p:cNvPr id="14" name="Rechteck 13"/>
          <p:cNvSpPr/>
          <p:nvPr/>
        </p:nvSpPr>
        <p:spPr>
          <a:xfrm>
            <a:off x="4922551" y="4655370"/>
            <a:ext cx="3789401" cy="94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lvl="0" indent="-285750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tabLst>
                <a:tab pos="2959100" algn="l"/>
              </a:tabLst>
            </a:pPr>
            <a:r>
              <a:rPr lang="de-DE" sz="1400" dirty="0"/>
              <a:t>Für eine geplante größere Anschaffung</a:t>
            </a:r>
          </a:p>
          <a:p>
            <a:pPr marL="463550" lvl="0" indent="-285750" defTabSz="8001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tabLst>
                <a:tab pos="2959100" algn="l"/>
              </a:tabLst>
            </a:pPr>
            <a:r>
              <a:rPr lang="de-DE" sz="1400" dirty="0"/>
              <a:t>Zuführung der Rücklage muss aus den Buchführungsunterlagen ersichtlich sein</a:t>
            </a:r>
          </a:p>
        </p:txBody>
      </p:sp>
    </p:spTree>
    <p:extLst>
      <p:ext uri="{BB962C8B-B14F-4D97-AF65-F5344CB8AC3E}">
        <p14:creationId xmlns:p14="http://schemas.microsoft.com/office/powerpoint/2010/main" val="5358475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chemeClr val="tx1"/>
                </a:solidFill>
              </a:rPr>
              <a:t>Beispiel für Rücklagenbildung, 1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5E43C3-5664-4174-8582-12A20AC74D6D}" type="slidenum">
              <a:rPr lang="de-DE" altLang="de-DE" smtClean="0"/>
              <a:pPr/>
              <a:t>15</a:t>
            </a:fld>
            <a:endParaRPr lang="de-DE" altLang="de-DE"/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467544" y="1219200"/>
            <a:ext cx="8229600" cy="493776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Der Gesangverein Concordia e.V. hat im Jahr folgende Einnahmen bzw. Überschüsse:</a:t>
            </a:r>
          </a:p>
          <a:p>
            <a:pPr marL="0" lvl="0" indent="0">
              <a:buNone/>
            </a:pPr>
            <a:r>
              <a:rPr lang="de-DE" sz="2400" b="1" dirty="0"/>
              <a:t>Vermögensverwaltung</a:t>
            </a:r>
            <a:endParaRPr lang="de-DE" sz="2400" dirty="0"/>
          </a:p>
          <a:p>
            <a:r>
              <a:rPr lang="de-DE" sz="2400" dirty="0"/>
              <a:t>Zinseinnahmen aus Kapitalanlagen 	  2.000 €</a:t>
            </a:r>
          </a:p>
          <a:p>
            <a:r>
              <a:rPr lang="de-DE" sz="2400" dirty="0"/>
              <a:t>abzgl. Werbungskosten			  </a:t>
            </a:r>
            <a:r>
              <a:rPr lang="de-DE" sz="2400" u="sng" dirty="0"/>
              <a:t>   200 €</a:t>
            </a:r>
            <a:endParaRPr lang="de-DE" sz="2400" dirty="0"/>
          </a:p>
          <a:p>
            <a:r>
              <a:rPr lang="de-DE" sz="2400" dirty="0"/>
              <a:t>Überschuss 					  </a:t>
            </a:r>
            <a:r>
              <a:rPr lang="de-DE" sz="2400" u="sng" dirty="0"/>
              <a:t>1.800 €</a:t>
            </a:r>
            <a:endParaRPr lang="de-DE" sz="2400" dirty="0"/>
          </a:p>
          <a:p>
            <a:pPr marL="0" lvl="0" indent="0">
              <a:buNone/>
            </a:pPr>
            <a:r>
              <a:rPr lang="de-DE" sz="2400" b="1" dirty="0"/>
              <a:t>Sonstige zeitnah zu verwendende Mittel</a:t>
            </a:r>
            <a:endParaRPr lang="de-DE" sz="2400" dirty="0"/>
          </a:p>
          <a:p>
            <a:r>
              <a:rPr lang="de-DE" sz="2400" dirty="0"/>
              <a:t>Mitgliedsbeiträge und Spenden		  8.000 €</a:t>
            </a:r>
          </a:p>
          <a:p>
            <a:r>
              <a:rPr lang="de-DE" sz="2400" dirty="0"/>
              <a:t>Gewinn aus einem Basar			  </a:t>
            </a:r>
            <a:r>
              <a:rPr lang="de-DE" sz="2400" u="sng" dirty="0"/>
              <a:t>3.000 €</a:t>
            </a:r>
            <a:endParaRPr lang="de-DE" sz="2400" dirty="0"/>
          </a:p>
          <a:p>
            <a:r>
              <a:rPr lang="de-DE" sz="2400" dirty="0"/>
              <a:t>insgesamt 					</a:t>
            </a:r>
            <a:r>
              <a:rPr lang="de-DE" sz="2400" u="sng" dirty="0"/>
              <a:t>11.000 €</a:t>
            </a:r>
            <a:endParaRPr lang="de-DE" sz="2400" dirty="0"/>
          </a:p>
        </p:txBody>
      </p:sp>
      <p:sp>
        <p:nvSpPr>
          <p:cNvPr id="7" name="Abgerundetes Rechteck 6"/>
          <p:cNvSpPr/>
          <p:nvPr/>
        </p:nvSpPr>
        <p:spPr>
          <a:xfrm rot="1130302">
            <a:off x="6999288" y="701895"/>
            <a:ext cx="1800225" cy="4318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b="1" dirty="0"/>
              <a:t>Beispiel</a:t>
            </a:r>
          </a:p>
        </p:txBody>
      </p:sp>
    </p:spTree>
    <p:extLst>
      <p:ext uri="{BB962C8B-B14F-4D97-AF65-F5344CB8AC3E}">
        <p14:creationId xmlns:p14="http://schemas.microsoft.com/office/powerpoint/2010/main" val="36898654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chemeClr val="tx1"/>
                </a:solidFill>
              </a:rPr>
              <a:t>Beispiel für Rücklagenbildung, 2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5E43C3-5664-4174-8582-12A20AC74D6D}" type="slidenum">
              <a:rPr lang="de-DE" altLang="de-DE" smtClean="0"/>
              <a:pPr/>
              <a:t>16</a:t>
            </a:fld>
            <a:endParaRPr lang="de-DE" altLang="de-DE"/>
          </a:p>
        </p:txBody>
      </p:sp>
      <p:sp>
        <p:nvSpPr>
          <p:cNvPr id="2" name="Inhaltsplatzhalter 1"/>
          <p:cNvSpPr>
            <a:spLocks noGrp="1"/>
          </p:cNvSpPr>
          <p:nvPr>
            <p:ph sz="quarter" idx="1"/>
          </p:nvPr>
        </p:nvSpPr>
        <p:spPr>
          <a:xfrm>
            <a:off x="467544" y="1219200"/>
            <a:ext cx="8229600" cy="4937760"/>
          </a:xfrm>
        </p:spPr>
        <p:txBody>
          <a:bodyPr/>
          <a:lstStyle/>
          <a:p>
            <a:r>
              <a:rPr lang="de-DE" sz="2400" dirty="0"/>
              <a:t>Der Verein kann maximal 1.700 € in eine freie Rücklage einstellen.</a:t>
            </a:r>
            <a:br>
              <a:rPr lang="de-DE" sz="2400" dirty="0"/>
            </a:br>
            <a:endParaRPr lang="de-DE" sz="2400" dirty="0"/>
          </a:p>
          <a:p>
            <a:pPr marL="0" indent="265113">
              <a:buNone/>
            </a:pPr>
            <a:r>
              <a:rPr lang="de-DE" sz="2400" dirty="0"/>
              <a:t>Rechnung:	   1/3   von    1.800 € (Überschuss)</a:t>
            </a:r>
            <a:br>
              <a:rPr lang="de-DE" sz="2400" dirty="0"/>
            </a:br>
            <a:r>
              <a:rPr lang="de-DE" sz="2400" dirty="0"/>
              <a:t>		+ 10 % von 11.000 € (Einnahmen)</a:t>
            </a:r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r>
              <a:rPr lang="de-DE" sz="2400" b="1" dirty="0"/>
              <a:t>Hinweis: </a:t>
            </a:r>
            <a:r>
              <a:rPr lang="de-DE" sz="2400" dirty="0"/>
              <a:t>Der Betrag, der tatsächlich in eine freie Rücklage eingestellt wird, muss sich aus der Buchführung des Vereins ergeben und dort dokumentiert werden.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 rot="1130302">
            <a:off x="6999288" y="701895"/>
            <a:ext cx="1800225" cy="4318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b="1" dirty="0"/>
              <a:t>Beispiel</a:t>
            </a:r>
          </a:p>
        </p:txBody>
      </p:sp>
      <p:sp>
        <p:nvSpPr>
          <p:cNvPr id="3" name="Rechteck 2"/>
          <p:cNvSpPr/>
          <p:nvPr/>
        </p:nvSpPr>
        <p:spPr>
          <a:xfrm>
            <a:off x="457200" y="4077072"/>
            <a:ext cx="8229600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988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chemeClr val="tx1"/>
                </a:solidFill>
              </a:rPr>
              <a:t>Unterschiede bei der Steuerpflicht</a:t>
            </a:r>
          </a:p>
        </p:txBody>
      </p:sp>
      <p:sp>
        <p:nvSpPr>
          <p:cNvPr id="5" name="Freihandform 4"/>
          <p:cNvSpPr/>
          <p:nvPr/>
        </p:nvSpPr>
        <p:spPr>
          <a:xfrm>
            <a:off x="459771" y="2731631"/>
            <a:ext cx="2507456" cy="954021"/>
          </a:xfrm>
          <a:custGeom>
            <a:avLst/>
            <a:gdLst>
              <a:gd name="connsiteX0" fmla="*/ 0 w 2507456"/>
              <a:gd name="connsiteY0" fmla="*/ 0 h 954021"/>
              <a:gd name="connsiteX1" fmla="*/ 2507456 w 2507456"/>
              <a:gd name="connsiteY1" fmla="*/ 0 h 954021"/>
              <a:gd name="connsiteX2" fmla="*/ 2507456 w 2507456"/>
              <a:gd name="connsiteY2" fmla="*/ 954021 h 954021"/>
              <a:gd name="connsiteX3" fmla="*/ 0 w 2507456"/>
              <a:gd name="connsiteY3" fmla="*/ 954021 h 954021"/>
              <a:gd name="connsiteX4" fmla="*/ 0 w 2507456"/>
              <a:gd name="connsiteY4" fmla="*/ 0 h 95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954021">
                <a:moveTo>
                  <a:pt x="0" y="0"/>
                </a:moveTo>
                <a:lnTo>
                  <a:pt x="2507456" y="0"/>
                </a:lnTo>
                <a:lnTo>
                  <a:pt x="2507456" y="954021"/>
                </a:lnTo>
                <a:lnTo>
                  <a:pt x="0" y="954021"/>
                </a:lnTo>
                <a:lnTo>
                  <a:pt x="0" y="0"/>
                </a:lnTo>
                <a:close/>
              </a:path>
            </a:pathLst>
          </a:custGeom>
          <a:ln w="3175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77216" rIns="135128" bIns="77216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900" kern="1200" dirty="0"/>
              <a:t>Steuerfreier ideeller Bereich</a:t>
            </a:r>
          </a:p>
        </p:txBody>
      </p:sp>
      <p:sp>
        <p:nvSpPr>
          <p:cNvPr id="6" name="Freihandform 5"/>
          <p:cNvSpPr/>
          <p:nvPr/>
        </p:nvSpPr>
        <p:spPr>
          <a:xfrm>
            <a:off x="459771" y="3685653"/>
            <a:ext cx="2507456" cy="2119611"/>
          </a:xfrm>
          <a:custGeom>
            <a:avLst/>
            <a:gdLst>
              <a:gd name="connsiteX0" fmla="*/ 0 w 2507456"/>
              <a:gd name="connsiteY0" fmla="*/ 0 h 2119611"/>
              <a:gd name="connsiteX1" fmla="*/ 2507456 w 2507456"/>
              <a:gd name="connsiteY1" fmla="*/ 0 h 2119611"/>
              <a:gd name="connsiteX2" fmla="*/ 2507456 w 2507456"/>
              <a:gd name="connsiteY2" fmla="*/ 2119611 h 2119611"/>
              <a:gd name="connsiteX3" fmla="*/ 0 w 2507456"/>
              <a:gd name="connsiteY3" fmla="*/ 2119611 h 2119611"/>
              <a:gd name="connsiteX4" fmla="*/ 0 w 2507456"/>
              <a:gd name="connsiteY4" fmla="*/ 0 h 211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119611">
                <a:moveTo>
                  <a:pt x="0" y="0"/>
                </a:moveTo>
                <a:lnTo>
                  <a:pt x="2507456" y="0"/>
                </a:lnTo>
                <a:lnTo>
                  <a:pt x="2507456" y="2119611"/>
                </a:lnTo>
                <a:lnTo>
                  <a:pt x="0" y="2119611"/>
                </a:lnTo>
                <a:lnTo>
                  <a:pt x="0" y="0"/>
                </a:lnTo>
                <a:close/>
              </a:path>
            </a:pathLst>
          </a:custGeom>
          <a:noFill/>
          <a:ln w="31750">
            <a:solidFill>
              <a:schemeClr val="accent1">
                <a:alpha val="90000"/>
              </a:scheme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46" tIns="101346" rIns="135128" bIns="152019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e-DE" sz="1900" kern="1200" dirty="0"/>
              <a:t>Unmittelbare Verwirklichung von gemeinnützigen Zwecken</a:t>
            </a:r>
          </a:p>
        </p:txBody>
      </p:sp>
      <p:sp>
        <p:nvSpPr>
          <p:cNvPr id="7" name="Freihandform 6"/>
          <p:cNvSpPr/>
          <p:nvPr/>
        </p:nvSpPr>
        <p:spPr>
          <a:xfrm>
            <a:off x="3318271" y="2731631"/>
            <a:ext cx="2507456" cy="954021"/>
          </a:xfrm>
          <a:custGeom>
            <a:avLst/>
            <a:gdLst>
              <a:gd name="connsiteX0" fmla="*/ 0 w 2507456"/>
              <a:gd name="connsiteY0" fmla="*/ 0 h 954021"/>
              <a:gd name="connsiteX1" fmla="*/ 2507456 w 2507456"/>
              <a:gd name="connsiteY1" fmla="*/ 0 h 954021"/>
              <a:gd name="connsiteX2" fmla="*/ 2507456 w 2507456"/>
              <a:gd name="connsiteY2" fmla="*/ 954021 h 954021"/>
              <a:gd name="connsiteX3" fmla="*/ 0 w 2507456"/>
              <a:gd name="connsiteY3" fmla="*/ 954021 h 954021"/>
              <a:gd name="connsiteX4" fmla="*/ 0 w 2507456"/>
              <a:gd name="connsiteY4" fmla="*/ 0 h 95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954021">
                <a:moveTo>
                  <a:pt x="0" y="0"/>
                </a:moveTo>
                <a:lnTo>
                  <a:pt x="2507456" y="0"/>
                </a:lnTo>
                <a:lnTo>
                  <a:pt x="2507456" y="954021"/>
                </a:lnTo>
                <a:lnTo>
                  <a:pt x="0" y="954021"/>
                </a:lnTo>
                <a:lnTo>
                  <a:pt x="0" y="0"/>
                </a:lnTo>
                <a:close/>
              </a:path>
            </a:pathLst>
          </a:custGeom>
          <a:ln w="3175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77216" rIns="135128" bIns="77216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900" kern="1200" dirty="0"/>
              <a:t>Steuerbegünstigte Vermögensverwaltung</a:t>
            </a:r>
          </a:p>
        </p:txBody>
      </p:sp>
      <p:sp>
        <p:nvSpPr>
          <p:cNvPr id="8" name="Freihandform 7"/>
          <p:cNvSpPr/>
          <p:nvPr/>
        </p:nvSpPr>
        <p:spPr>
          <a:xfrm>
            <a:off x="3318271" y="3685653"/>
            <a:ext cx="2507456" cy="2119611"/>
          </a:xfrm>
          <a:custGeom>
            <a:avLst/>
            <a:gdLst>
              <a:gd name="connsiteX0" fmla="*/ 0 w 2507456"/>
              <a:gd name="connsiteY0" fmla="*/ 0 h 2119611"/>
              <a:gd name="connsiteX1" fmla="*/ 2507456 w 2507456"/>
              <a:gd name="connsiteY1" fmla="*/ 0 h 2119611"/>
              <a:gd name="connsiteX2" fmla="*/ 2507456 w 2507456"/>
              <a:gd name="connsiteY2" fmla="*/ 2119611 h 2119611"/>
              <a:gd name="connsiteX3" fmla="*/ 0 w 2507456"/>
              <a:gd name="connsiteY3" fmla="*/ 2119611 h 2119611"/>
              <a:gd name="connsiteX4" fmla="*/ 0 w 2507456"/>
              <a:gd name="connsiteY4" fmla="*/ 0 h 211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119611">
                <a:moveTo>
                  <a:pt x="0" y="0"/>
                </a:moveTo>
                <a:lnTo>
                  <a:pt x="2507456" y="0"/>
                </a:lnTo>
                <a:lnTo>
                  <a:pt x="2507456" y="2119611"/>
                </a:lnTo>
                <a:lnTo>
                  <a:pt x="0" y="2119611"/>
                </a:lnTo>
                <a:lnTo>
                  <a:pt x="0" y="0"/>
                </a:lnTo>
                <a:close/>
              </a:path>
            </a:pathLst>
          </a:custGeom>
          <a:noFill/>
          <a:ln w="31750">
            <a:solidFill>
              <a:schemeClr val="accent1">
                <a:alpha val="90000"/>
              </a:scheme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46" tIns="101346" rIns="135128" bIns="152019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e-DE" sz="1900" kern="1200" dirty="0"/>
              <a:t>Es werden Erträge aus Vermögen erwirtschaftet (Zinsen/Miete).</a:t>
            </a:r>
          </a:p>
        </p:txBody>
      </p:sp>
      <p:sp>
        <p:nvSpPr>
          <p:cNvPr id="9" name="Freihandform 8"/>
          <p:cNvSpPr/>
          <p:nvPr/>
        </p:nvSpPr>
        <p:spPr>
          <a:xfrm>
            <a:off x="6176771" y="2731631"/>
            <a:ext cx="2507456" cy="954021"/>
          </a:xfrm>
          <a:custGeom>
            <a:avLst/>
            <a:gdLst>
              <a:gd name="connsiteX0" fmla="*/ 0 w 2507456"/>
              <a:gd name="connsiteY0" fmla="*/ 0 h 954021"/>
              <a:gd name="connsiteX1" fmla="*/ 2507456 w 2507456"/>
              <a:gd name="connsiteY1" fmla="*/ 0 h 954021"/>
              <a:gd name="connsiteX2" fmla="*/ 2507456 w 2507456"/>
              <a:gd name="connsiteY2" fmla="*/ 954021 h 954021"/>
              <a:gd name="connsiteX3" fmla="*/ 0 w 2507456"/>
              <a:gd name="connsiteY3" fmla="*/ 954021 h 954021"/>
              <a:gd name="connsiteX4" fmla="*/ 0 w 2507456"/>
              <a:gd name="connsiteY4" fmla="*/ 0 h 95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954021">
                <a:moveTo>
                  <a:pt x="0" y="0"/>
                </a:moveTo>
                <a:lnTo>
                  <a:pt x="2507456" y="0"/>
                </a:lnTo>
                <a:lnTo>
                  <a:pt x="2507456" y="954021"/>
                </a:lnTo>
                <a:lnTo>
                  <a:pt x="0" y="954021"/>
                </a:lnTo>
                <a:lnTo>
                  <a:pt x="0" y="0"/>
                </a:lnTo>
                <a:close/>
              </a:path>
            </a:pathLst>
          </a:custGeom>
          <a:ln w="31750"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5128" tIns="77216" rIns="135128" bIns="77216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900" kern="1200" dirty="0"/>
              <a:t>Steuerpflichtiger wirtschaftlicher Geschäftsbetrieb</a:t>
            </a:r>
          </a:p>
        </p:txBody>
      </p:sp>
      <p:sp>
        <p:nvSpPr>
          <p:cNvPr id="10" name="Freihandform 9"/>
          <p:cNvSpPr/>
          <p:nvPr/>
        </p:nvSpPr>
        <p:spPr>
          <a:xfrm>
            <a:off x="6176771" y="3685653"/>
            <a:ext cx="2507456" cy="2119611"/>
          </a:xfrm>
          <a:custGeom>
            <a:avLst/>
            <a:gdLst>
              <a:gd name="connsiteX0" fmla="*/ 0 w 2507456"/>
              <a:gd name="connsiteY0" fmla="*/ 0 h 2119611"/>
              <a:gd name="connsiteX1" fmla="*/ 2507456 w 2507456"/>
              <a:gd name="connsiteY1" fmla="*/ 0 h 2119611"/>
              <a:gd name="connsiteX2" fmla="*/ 2507456 w 2507456"/>
              <a:gd name="connsiteY2" fmla="*/ 2119611 h 2119611"/>
              <a:gd name="connsiteX3" fmla="*/ 0 w 2507456"/>
              <a:gd name="connsiteY3" fmla="*/ 2119611 h 2119611"/>
              <a:gd name="connsiteX4" fmla="*/ 0 w 2507456"/>
              <a:gd name="connsiteY4" fmla="*/ 0 h 211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119611">
                <a:moveTo>
                  <a:pt x="0" y="0"/>
                </a:moveTo>
                <a:lnTo>
                  <a:pt x="2507456" y="0"/>
                </a:lnTo>
                <a:lnTo>
                  <a:pt x="2507456" y="2119611"/>
                </a:lnTo>
                <a:lnTo>
                  <a:pt x="0" y="2119611"/>
                </a:lnTo>
                <a:lnTo>
                  <a:pt x="0" y="0"/>
                </a:lnTo>
                <a:close/>
              </a:path>
            </a:pathLst>
          </a:custGeom>
          <a:noFill/>
          <a:ln w="31750">
            <a:solidFill>
              <a:schemeClr val="accent1">
                <a:alpha val="90000"/>
              </a:schemeClr>
            </a:solidFill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46" tIns="101346" rIns="135128" bIns="152019" numCol="1" spcCol="1270" anchor="t" anchorCtr="0">
            <a:noAutofit/>
          </a:bodyPr>
          <a:lstStyle/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de-DE" sz="1900" kern="1200" dirty="0"/>
              <a:t>Es wird eine selbständige Tätigkeit ausgeübt mit dem Ziel, Einnahmen oder wirtschaftliche Vorteile zu erzielen.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5FF54-3D44-4D80-AE1D-C00CC22842A9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sp>
        <p:nvSpPr>
          <p:cNvPr id="14" name="Textfeld 13"/>
          <p:cNvSpPr txBox="1"/>
          <p:nvPr/>
        </p:nvSpPr>
        <p:spPr>
          <a:xfrm>
            <a:off x="457200" y="1268760"/>
            <a:ext cx="8147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+mj-lt"/>
              </a:rPr>
              <a:t>Um Buchführungspflichten und die steuerliche Behandlung von gemeinnützigen Vereinen zutreffend beurteilen zu können, muss unterschieden werden zwischen:</a:t>
            </a:r>
          </a:p>
        </p:txBody>
      </p:sp>
    </p:spTree>
    <p:extLst>
      <p:ext uri="{BB962C8B-B14F-4D97-AF65-F5344CB8AC3E}">
        <p14:creationId xmlns:p14="http://schemas.microsoft.com/office/powerpoint/2010/main" val="12901554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chemeClr val="tx1"/>
                </a:solidFill>
              </a:rPr>
              <a:t>Vereinfachung durch Besteuerungsgrenze von 35.000 €</a:t>
            </a:r>
          </a:p>
        </p:txBody>
      </p:sp>
      <p:sp>
        <p:nvSpPr>
          <p:cNvPr id="6" name="Freihandform 5"/>
          <p:cNvSpPr/>
          <p:nvPr/>
        </p:nvSpPr>
        <p:spPr>
          <a:xfrm>
            <a:off x="458807" y="1291210"/>
            <a:ext cx="3427660" cy="1921766"/>
          </a:xfrm>
          <a:custGeom>
            <a:avLst/>
            <a:gdLst>
              <a:gd name="connsiteX0" fmla="*/ 0 w 3427660"/>
              <a:gd name="connsiteY0" fmla="*/ 192177 h 1921766"/>
              <a:gd name="connsiteX1" fmla="*/ 192177 w 3427660"/>
              <a:gd name="connsiteY1" fmla="*/ 0 h 1921766"/>
              <a:gd name="connsiteX2" fmla="*/ 3235483 w 3427660"/>
              <a:gd name="connsiteY2" fmla="*/ 0 h 1921766"/>
              <a:gd name="connsiteX3" fmla="*/ 3427660 w 3427660"/>
              <a:gd name="connsiteY3" fmla="*/ 192177 h 1921766"/>
              <a:gd name="connsiteX4" fmla="*/ 3427660 w 3427660"/>
              <a:gd name="connsiteY4" fmla="*/ 1729589 h 1921766"/>
              <a:gd name="connsiteX5" fmla="*/ 3235483 w 3427660"/>
              <a:gd name="connsiteY5" fmla="*/ 1921766 h 1921766"/>
              <a:gd name="connsiteX6" fmla="*/ 192177 w 3427660"/>
              <a:gd name="connsiteY6" fmla="*/ 1921766 h 1921766"/>
              <a:gd name="connsiteX7" fmla="*/ 0 w 3427660"/>
              <a:gd name="connsiteY7" fmla="*/ 1729589 h 1921766"/>
              <a:gd name="connsiteX8" fmla="*/ 0 w 3427660"/>
              <a:gd name="connsiteY8" fmla="*/ 192177 h 192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7660" h="1921766">
                <a:moveTo>
                  <a:pt x="0" y="192177"/>
                </a:moveTo>
                <a:cubicBezTo>
                  <a:pt x="0" y="86041"/>
                  <a:pt x="86041" y="0"/>
                  <a:pt x="192177" y="0"/>
                </a:cubicBezTo>
                <a:lnTo>
                  <a:pt x="3235483" y="0"/>
                </a:lnTo>
                <a:cubicBezTo>
                  <a:pt x="3341619" y="0"/>
                  <a:pt x="3427660" y="86041"/>
                  <a:pt x="3427660" y="192177"/>
                </a:cubicBezTo>
                <a:lnTo>
                  <a:pt x="3427660" y="1729589"/>
                </a:lnTo>
                <a:cubicBezTo>
                  <a:pt x="3427660" y="1835725"/>
                  <a:pt x="3341619" y="1921766"/>
                  <a:pt x="3235483" y="1921766"/>
                </a:cubicBezTo>
                <a:lnTo>
                  <a:pt x="192177" y="1921766"/>
                </a:lnTo>
                <a:cubicBezTo>
                  <a:pt x="86041" y="1921766"/>
                  <a:pt x="0" y="1835725"/>
                  <a:pt x="0" y="1729589"/>
                </a:cubicBezTo>
                <a:lnTo>
                  <a:pt x="0" y="1921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727" tIns="147727" rIns="147727" bIns="14772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400" kern="1200" dirty="0"/>
              <a:t>Einnahmen einschließlich </a:t>
            </a:r>
            <a:r>
              <a:rPr lang="de-DE" sz="2400" kern="1200" dirty="0" err="1"/>
              <a:t>USt</a:t>
            </a:r>
            <a:r>
              <a:rPr lang="de-DE" sz="2400" kern="1200" dirty="0"/>
              <a:t> </a:t>
            </a:r>
            <a:br>
              <a:rPr lang="de-DE" sz="2400" kern="1200" dirty="0"/>
            </a:br>
            <a:r>
              <a:rPr lang="de-DE" sz="2400" kern="1200" dirty="0"/>
              <a:t>≤ 35.000 € pro Jahr</a:t>
            </a:r>
          </a:p>
        </p:txBody>
      </p:sp>
      <p:sp>
        <p:nvSpPr>
          <p:cNvPr id="8" name="Freihandform 7"/>
          <p:cNvSpPr/>
          <p:nvPr/>
        </p:nvSpPr>
        <p:spPr>
          <a:xfrm>
            <a:off x="4229233" y="1827063"/>
            <a:ext cx="726664" cy="850059"/>
          </a:xfrm>
          <a:custGeom>
            <a:avLst/>
            <a:gdLst>
              <a:gd name="connsiteX0" fmla="*/ 0 w 726664"/>
              <a:gd name="connsiteY0" fmla="*/ 170012 h 850059"/>
              <a:gd name="connsiteX1" fmla="*/ 363332 w 726664"/>
              <a:gd name="connsiteY1" fmla="*/ 170012 h 850059"/>
              <a:gd name="connsiteX2" fmla="*/ 363332 w 726664"/>
              <a:gd name="connsiteY2" fmla="*/ 0 h 850059"/>
              <a:gd name="connsiteX3" fmla="*/ 726664 w 726664"/>
              <a:gd name="connsiteY3" fmla="*/ 425030 h 850059"/>
              <a:gd name="connsiteX4" fmla="*/ 363332 w 726664"/>
              <a:gd name="connsiteY4" fmla="*/ 850059 h 850059"/>
              <a:gd name="connsiteX5" fmla="*/ 363332 w 726664"/>
              <a:gd name="connsiteY5" fmla="*/ 680047 h 850059"/>
              <a:gd name="connsiteX6" fmla="*/ 0 w 726664"/>
              <a:gd name="connsiteY6" fmla="*/ 680047 h 850059"/>
              <a:gd name="connsiteX7" fmla="*/ 0 w 726664"/>
              <a:gd name="connsiteY7" fmla="*/ 170012 h 85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664" h="850059">
                <a:moveTo>
                  <a:pt x="0" y="170012"/>
                </a:moveTo>
                <a:lnTo>
                  <a:pt x="363332" y="170012"/>
                </a:lnTo>
                <a:lnTo>
                  <a:pt x="363332" y="0"/>
                </a:lnTo>
                <a:lnTo>
                  <a:pt x="726664" y="425030"/>
                </a:lnTo>
                <a:lnTo>
                  <a:pt x="363332" y="850059"/>
                </a:lnTo>
                <a:lnTo>
                  <a:pt x="363332" y="680047"/>
                </a:lnTo>
                <a:lnTo>
                  <a:pt x="0" y="680047"/>
                </a:lnTo>
                <a:lnTo>
                  <a:pt x="0" y="170012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0012" rIns="217999" bIns="170012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2400" kern="1200"/>
          </a:p>
        </p:txBody>
      </p:sp>
      <p:sp>
        <p:nvSpPr>
          <p:cNvPr id="9" name="Freihandform 8"/>
          <p:cNvSpPr/>
          <p:nvPr/>
        </p:nvSpPr>
        <p:spPr>
          <a:xfrm>
            <a:off x="5257532" y="1291210"/>
            <a:ext cx="3427660" cy="1921766"/>
          </a:xfrm>
          <a:custGeom>
            <a:avLst/>
            <a:gdLst>
              <a:gd name="connsiteX0" fmla="*/ 0 w 3427660"/>
              <a:gd name="connsiteY0" fmla="*/ 192177 h 1921766"/>
              <a:gd name="connsiteX1" fmla="*/ 192177 w 3427660"/>
              <a:gd name="connsiteY1" fmla="*/ 0 h 1921766"/>
              <a:gd name="connsiteX2" fmla="*/ 3235483 w 3427660"/>
              <a:gd name="connsiteY2" fmla="*/ 0 h 1921766"/>
              <a:gd name="connsiteX3" fmla="*/ 3427660 w 3427660"/>
              <a:gd name="connsiteY3" fmla="*/ 192177 h 1921766"/>
              <a:gd name="connsiteX4" fmla="*/ 3427660 w 3427660"/>
              <a:gd name="connsiteY4" fmla="*/ 1729589 h 1921766"/>
              <a:gd name="connsiteX5" fmla="*/ 3235483 w 3427660"/>
              <a:gd name="connsiteY5" fmla="*/ 1921766 h 1921766"/>
              <a:gd name="connsiteX6" fmla="*/ 192177 w 3427660"/>
              <a:gd name="connsiteY6" fmla="*/ 1921766 h 1921766"/>
              <a:gd name="connsiteX7" fmla="*/ 0 w 3427660"/>
              <a:gd name="connsiteY7" fmla="*/ 1729589 h 1921766"/>
              <a:gd name="connsiteX8" fmla="*/ 0 w 3427660"/>
              <a:gd name="connsiteY8" fmla="*/ 192177 h 192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7660" h="1921766">
                <a:moveTo>
                  <a:pt x="0" y="192177"/>
                </a:moveTo>
                <a:cubicBezTo>
                  <a:pt x="0" y="86041"/>
                  <a:pt x="86041" y="0"/>
                  <a:pt x="192177" y="0"/>
                </a:cubicBezTo>
                <a:lnTo>
                  <a:pt x="3235483" y="0"/>
                </a:lnTo>
                <a:cubicBezTo>
                  <a:pt x="3341619" y="0"/>
                  <a:pt x="3427660" y="86041"/>
                  <a:pt x="3427660" y="192177"/>
                </a:cubicBezTo>
                <a:lnTo>
                  <a:pt x="3427660" y="1729589"/>
                </a:lnTo>
                <a:cubicBezTo>
                  <a:pt x="3427660" y="1835725"/>
                  <a:pt x="3341619" y="1921766"/>
                  <a:pt x="3235483" y="1921766"/>
                </a:cubicBezTo>
                <a:lnTo>
                  <a:pt x="192177" y="1921766"/>
                </a:lnTo>
                <a:cubicBezTo>
                  <a:pt x="86041" y="1921766"/>
                  <a:pt x="0" y="1835725"/>
                  <a:pt x="0" y="1729589"/>
                </a:cubicBezTo>
                <a:lnTo>
                  <a:pt x="0" y="1921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727" tIns="147727" rIns="147727" bIns="14772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400" b="1" kern="1200" dirty="0"/>
              <a:t>Keine</a:t>
            </a:r>
            <a:r>
              <a:rPr lang="de-DE" sz="2400" kern="1200" dirty="0"/>
              <a:t> eigenständige Buchführung nötig!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5FF54-3D44-4D80-AE1D-C00CC22842A9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sp>
        <p:nvSpPr>
          <p:cNvPr id="11" name="Freihandform 10"/>
          <p:cNvSpPr/>
          <p:nvPr/>
        </p:nvSpPr>
        <p:spPr>
          <a:xfrm>
            <a:off x="469151" y="3451450"/>
            <a:ext cx="3427660" cy="1921766"/>
          </a:xfrm>
          <a:custGeom>
            <a:avLst/>
            <a:gdLst>
              <a:gd name="connsiteX0" fmla="*/ 0 w 3427660"/>
              <a:gd name="connsiteY0" fmla="*/ 192177 h 1921766"/>
              <a:gd name="connsiteX1" fmla="*/ 192177 w 3427660"/>
              <a:gd name="connsiteY1" fmla="*/ 0 h 1921766"/>
              <a:gd name="connsiteX2" fmla="*/ 3235483 w 3427660"/>
              <a:gd name="connsiteY2" fmla="*/ 0 h 1921766"/>
              <a:gd name="connsiteX3" fmla="*/ 3427660 w 3427660"/>
              <a:gd name="connsiteY3" fmla="*/ 192177 h 1921766"/>
              <a:gd name="connsiteX4" fmla="*/ 3427660 w 3427660"/>
              <a:gd name="connsiteY4" fmla="*/ 1729589 h 1921766"/>
              <a:gd name="connsiteX5" fmla="*/ 3235483 w 3427660"/>
              <a:gd name="connsiteY5" fmla="*/ 1921766 h 1921766"/>
              <a:gd name="connsiteX6" fmla="*/ 192177 w 3427660"/>
              <a:gd name="connsiteY6" fmla="*/ 1921766 h 1921766"/>
              <a:gd name="connsiteX7" fmla="*/ 0 w 3427660"/>
              <a:gd name="connsiteY7" fmla="*/ 1729589 h 1921766"/>
              <a:gd name="connsiteX8" fmla="*/ 0 w 3427660"/>
              <a:gd name="connsiteY8" fmla="*/ 192177 h 192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7660" h="1921766">
                <a:moveTo>
                  <a:pt x="0" y="192177"/>
                </a:moveTo>
                <a:cubicBezTo>
                  <a:pt x="0" y="86041"/>
                  <a:pt x="86041" y="0"/>
                  <a:pt x="192177" y="0"/>
                </a:cubicBezTo>
                <a:lnTo>
                  <a:pt x="3235483" y="0"/>
                </a:lnTo>
                <a:cubicBezTo>
                  <a:pt x="3341619" y="0"/>
                  <a:pt x="3427660" y="86041"/>
                  <a:pt x="3427660" y="192177"/>
                </a:cubicBezTo>
                <a:lnTo>
                  <a:pt x="3427660" y="1729589"/>
                </a:lnTo>
                <a:cubicBezTo>
                  <a:pt x="3427660" y="1835725"/>
                  <a:pt x="3341619" y="1921766"/>
                  <a:pt x="3235483" y="1921766"/>
                </a:cubicBezTo>
                <a:lnTo>
                  <a:pt x="192177" y="1921766"/>
                </a:lnTo>
                <a:cubicBezTo>
                  <a:pt x="86041" y="1921766"/>
                  <a:pt x="0" y="1835725"/>
                  <a:pt x="0" y="1729589"/>
                </a:cubicBezTo>
                <a:lnTo>
                  <a:pt x="0" y="1921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727" tIns="147727" rIns="147727" bIns="14772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400" kern="1200" dirty="0"/>
              <a:t>Einnahmen einschließlich </a:t>
            </a:r>
            <a:r>
              <a:rPr lang="de-DE" sz="2400" kern="1200" dirty="0" err="1"/>
              <a:t>USt</a:t>
            </a:r>
            <a:r>
              <a:rPr lang="de-DE" sz="2400" kern="1200" dirty="0"/>
              <a:t> </a:t>
            </a:r>
            <a:br>
              <a:rPr lang="de-DE" sz="2400" kern="1200" dirty="0"/>
            </a:br>
            <a:r>
              <a:rPr lang="de-DE" sz="2400" kern="1200" dirty="0"/>
              <a:t>&gt; 35.000 € pro Jahr</a:t>
            </a:r>
          </a:p>
        </p:txBody>
      </p:sp>
      <p:sp>
        <p:nvSpPr>
          <p:cNvPr id="12" name="Freihandform 11"/>
          <p:cNvSpPr/>
          <p:nvPr/>
        </p:nvSpPr>
        <p:spPr>
          <a:xfrm>
            <a:off x="4239577" y="3987303"/>
            <a:ext cx="726664" cy="850059"/>
          </a:xfrm>
          <a:custGeom>
            <a:avLst/>
            <a:gdLst>
              <a:gd name="connsiteX0" fmla="*/ 0 w 726664"/>
              <a:gd name="connsiteY0" fmla="*/ 170012 h 850059"/>
              <a:gd name="connsiteX1" fmla="*/ 363332 w 726664"/>
              <a:gd name="connsiteY1" fmla="*/ 170012 h 850059"/>
              <a:gd name="connsiteX2" fmla="*/ 363332 w 726664"/>
              <a:gd name="connsiteY2" fmla="*/ 0 h 850059"/>
              <a:gd name="connsiteX3" fmla="*/ 726664 w 726664"/>
              <a:gd name="connsiteY3" fmla="*/ 425030 h 850059"/>
              <a:gd name="connsiteX4" fmla="*/ 363332 w 726664"/>
              <a:gd name="connsiteY4" fmla="*/ 850059 h 850059"/>
              <a:gd name="connsiteX5" fmla="*/ 363332 w 726664"/>
              <a:gd name="connsiteY5" fmla="*/ 680047 h 850059"/>
              <a:gd name="connsiteX6" fmla="*/ 0 w 726664"/>
              <a:gd name="connsiteY6" fmla="*/ 680047 h 850059"/>
              <a:gd name="connsiteX7" fmla="*/ 0 w 726664"/>
              <a:gd name="connsiteY7" fmla="*/ 170012 h 85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664" h="850059">
                <a:moveTo>
                  <a:pt x="0" y="170012"/>
                </a:moveTo>
                <a:lnTo>
                  <a:pt x="363332" y="170012"/>
                </a:lnTo>
                <a:lnTo>
                  <a:pt x="363332" y="0"/>
                </a:lnTo>
                <a:lnTo>
                  <a:pt x="726664" y="425030"/>
                </a:lnTo>
                <a:lnTo>
                  <a:pt x="363332" y="850059"/>
                </a:lnTo>
                <a:lnTo>
                  <a:pt x="363332" y="680047"/>
                </a:lnTo>
                <a:lnTo>
                  <a:pt x="0" y="680047"/>
                </a:lnTo>
                <a:lnTo>
                  <a:pt x="0" y="170012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0012" rIns="217999" bIns="170012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2400" kern="1200"/>
          </a:p>
        </p:txBody>
      </p:sp>
      <p:sp>
        <p:nvSpPr>
          <p:cNvPr id="13" name="Freihandform 12"/>
          <p:cNvSpPr/>
          <p:nvPr/>
        </p:nvSpPr>
        <p:spPr>
          <a:xfrm>
            <a:off x="5267876" y="3451450"/>
            <a:ext cx="3427660" cy="1921766"/>
          </a:xfrm>
          <a:custGeom>
            <a:avLst/>
            <a:gdLst>
              <a:gd name="connsiteX0" fmla="*/ 0 w 3427660"/>
              <a:gd name="connsiteY0" fmla="*/ 192177 h 1921766"/>
              <a:gd name="connsiteX1" fmla="*/ 192177 w 3427660"/>
              <a:gd name="connsiteY1" fmla="*/ 0 h 1921766"/>
              <a:gd name="connsiteX2" fmla="*/ 3235483 w 3427660"/>
              <a:gd name="connsiteY2" fmla="*/ 0 h 1921766"/>
              <a:gd name="connsiteX3" fmla="*/ 3427660 w 3427660"/>
              <a:gd name="connsiteY3" fmla="*/ 192177 h 1921766"/>
              <a:gd name="connsiteX4" fmla="*/ 3427660 w 3427660"/>
              <a:gd name="connsiteY4" fmla="*/ 1729589 h 1921766"/>
              <a:gd name="connsiteX5" fmla="*/ 3235483 w 3427660"/>
              <a:gd name="connsiteY5" fmla="*/ 1921766 h 1921766"/>
              <a:gd name="connsiteX6" fmla="*/ 192177 w 3427660"/>
              <a:gd name="connsiteY6" fmla="*/ 1921766 h 1921766"/>
              <a:gd name="connsiteX7" fmla="*/ 0 w 3427660"/>
              <a:gd name="connsiteY7" fmla="*/ 1729589 h 1921766"/>
              <a:gd name="connsiteX8" fmla="*/ 0 w 3427660"/>
              <a:gd name="connsiteY8" fmla="*/ 192177 h 1921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27660" h="1921766">
                <a:moveTo>
                  <a:pt x="0" y="192177"/>
                </a:moveTo>
                <a:cubicBezTo>
                  <a:pt x="0" y="86041"/>
                  <a:pt x="86041" y="0"/>
                  <a:pt x="192177" y="0"/>
                </a:cubicBezTo>
                <a:lnTo>
                  <a:pt x="3235483" y="0"/>
                </a:lnTo>
                <a:cubicBezTo>
                  <a:pt x="3341619" y="0"/>
                  <a:pt x="3427660" y="86041"/>
                  <a:pt x="3427660" y="192177"/>
                </a:cubicBezTo>
                <a:lnTo>
                  <a:pt x="3427660" y="1729589"/>
                </a:lnTo>
                <a:cubicBezTo>
                  <a:pt x="3427660" y="1835725"/>
                  <a:pt x="3341619" y="1921766"/>
                  <a:pt x="3235483" y="1921766"/>
                </a:cubicBezTo>
                <a:lnTo>
                  <a:pt x="192177" y="1921766"/>
                </a:lnTo>
                <a:cubicBezTo>
                  <a:pt x="86041" y="1921766"/>
                  <a:pt x="0" y="1835725"/>
                  <a:pt x="0" y="1729589"/>
                </a:cubicBezTo>
                <a:lnTo>
                  <a:pt x="0" y="19217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7727" tIns="147727" rIns="147727" bIns="14772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400" kern="1200" dirty="0"/>
              <a:t>Eigenständige Buchführung nötig!</a:t>
            </a:r>
          </a:p>
        </p:txBody>
      </p:sp>
    </p:spTree>
    <p:extLst>
      <p:ext uri="{BB962C8B-B14F-4D97-AF65-F5344CB8AC3E}">
        <p14:creationId xmlns:p14="http://schemas.microsoft.com/office/powerpoint/2010/main" val="38332364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chemeClr val="tx1"/>
                </a:solidFill>
              </a:rPr>
              <a:t>Gewinnermittlung, zwei Möglichkeiten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460736" y="1219201"/>
            <a:ext cx="4050506" cy="3721968"/>
          </a:xfrm>
          <a:custGeom>
            <a:avLst/>
            <a:gdLst>
              <a:gd name="connsiteX0" fmla="*/ 0 w 4050506"/>
              <a:gd name="connsiteY0" fmla="*/ 372197 h 3721968"/>
              <a:gd name="connsiteX1" fmla="*/ 372197 w 4050506"/>
              <a:gd name="connsiteY1" fmla="*/ 0 h 3721968"/>
              <a:gd name="connsiteX2" fmla="*/ 3678309 w 4050506"/>
              <a:gd name="connsiteY2" fmla="*/ 0 h 3721968"/>
              <a:gd name="connsiteX3" fmla="*/ 4050506 w 4050506"/>
              <a:gd name="connsiteY3" fmla="*/ 372197 h 3721968"/>
              <a:gd name="connsiteX4" fmla="*/ 4050506 w 4050506"/>
              <a:gd name="connsiteY4" fmla="*/ 3349771 h 3721968"/>
              <a:gd name="connsiteX5" fmla="*/ 3678309 w 4050506"/>
              <a:gd name="connsiteY5" fmla="*/ 3721968 h 3721968"/>
              <a:gd name="connsiteX6" fmla="*/ 372197 w 4050506"/>
              <a:gd name="connsiteY6" fmla="*/ 3721968 h 3721968"/>
              <a:gd name="connsiteX7" fmla="*/ 0 w 4050506"/>
              <a:gd name="connsiteY7" fmla="*/ 3349771 h 3721968"/>
              <a:gd name="connsiteX8" fmla="*/ 0 w 4050506"/>
              <a:gd name="connsiteY8" fmla="*/ 372197 h 372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50506" h="3721968">
                <a:moveTo>
                  <a:pt x="0" y="372197"/>
                </a:moveTo>
                <a:cubicBezTo>
                  <a:pt x="0" y="166638"/>
                  <a:pt x="166638" y="0"/>
                  <a:pt x="372197" y="0"/>
                </a:cubicBezTo>
                <a:lnTo>
                  <a:pt x="3678309" y="0"/>
                </a:lnTo>
                <a:cubicBezTo>
                  <a:pt x="3883868" y="0"/>
                  <a:pt x="4050506" y="166638"/>
                  <a:pt x="4050506" y="372197"/>
                </a:cubicBezTo>
                <a:lnTo>
                  <a:pt x="4050506" y="3349771"/>
                </a:lnTo>
                <a:cubicBezTo>
                  <a:pt x="4050506" y="3555330"/>
                  <a:pt x="3883868" y="3721968"/>
                  <a:pt x="3678309" y="3721968"/>
                </a:cubicBezTo>
                <a:lnTo>
                  <a:pt x="372197" y="3721968"/>
                </a:lnTo>
                <a:cubicBezTo>
                  <a:pt x="166638" y="3721968"/>
                  <a:pt x="0" y="3555330"/>
                  <a:pt x="0" y="3349771"/>
                </a:cubicBezTo>
                <a:lnTo>
                  <a:pt x="0" y="3721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9352" tIns="1638139" rIns="149352" bIns="893746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100" kern="1200" dirty="0"/>
              <a:t>Erfassung Betriebseinnahmen und -ausgaben = Zuordnung nach Zu- und Abfluss</a:t>
            </a:r>
          </a:p>
        </p:txBody>
      </p:sp>
      <p:sp>
        <p:nvSpPr>
          <p:cNvPr id="8" name="Ellipse 7"/>
          <p:cNvSpPr/>
          <p:nvPr/>
        </p:nvSpPr>
        <p:spPr>
          <a:xfrm>
            <a:off x="1866281" y="1442519"/>
            <a:ext cx="1239415" cy="1239415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94563" t="-124500" r="-62907" b="-2016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ihandform 8"/>
          <p:cNvSpPr/>
          <p:nvPr/>
        </p:nvSpPr>
        <p:spPr>
          <a:xfrm>
            <a:off x="4632757" y="1219201"/>
            <a:ext cx="4050506" cy="3721968"/>
          </a:xfrm>
          <a:custGeom>
            <a:avLst/>
            <a:gdLst>
              <a:gd name="connsiteX0" fmla="*/ 0 w 4050506"/>
              <a:gd name="connsiteY0" fmla="*/ 372197 h 3721968"/>
              <a:gd name="connsiteX1" fmla="*/ 372197 w 4050506"/>
              <a:gd name="connsiteY1" fmla="*/ 0 h 3721968"/>
              <a:gd name="connsiteX2" fmla="*/ 3678309 w 4050506"/>
              <a:gd name="connsiteY2" fmla="*/ 0 h 3721968"/>
              <a:gd name="connsiteX3" fmla="*/ 4050506 w 4050506"/>
              <a:gd name="connsiteY3" fmla="*/ 372197 h 3721968"/>
              <a:gd name="connsiteX4" fmla="*/ 4050506 w 4050506"/>
              <a:gd name="connsiteY4" fmla="*/ 3349771 h 3721968"/>
              <a:gd name="connsiteX5" fmla="*/ 3678309 w 4050506"/>
              <a:gd name="connsiteY5" fmla="*/ 3721968 h 3721968"/>
              <a:gd name="connsiteX6" fmla="*/ 372197 w 4050506"/>
              <a:gd name="connsiteY6" fmla="*/ 3721968 h 3721968"/>
              <a:gd name="connsiteX7" fmla="*/ 0 w 4050506"/>
              <a:gd name="connsiteY7" fmla="*/ 3349771 h 3721968"/>
              <a:gd name="connsiteX8" fmla="*/ 0 w 4050506"/>
              <a:gd name="connsiteY8" fmla="*/ 372197 h 372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50506" h="3721968">
                <a:moveTo>
                  <a:pt x="0" y="372197"/>
                </a:moveTo>
                <a:cubicBezTo>
                  <a:pt x="0" y="166638"/>
                  <a:pt x="166638" y="0"/>
                  <a:pt x="372197" y="0"/>
                </a:cubicBezTo>
                <a:lnTo>
                  <a:pt x="3678309" y="0"/>
                </a:lnTo>
                <a:cubicBezTo>
                  <a:pt x="3883868" y="0"/>
                  <a:pt x="4050506" y="166638"/>
                  <a:pt x="4050506" y="372197"/>
                </a:cubicBezTo>
                <a:lnTo>
                  <a:pt x="4050506" y="3349771"/>
                </a:lnTo>
                <a:cubicBezTo>
                  <a:pt x="4050506" y="3555330"/>
                  <a:pt x="3883868" y="3721968"/>
                  <a:pt x="3678309" y="3721968"/>
                </a:cubicBezTo>
                <a:lnTo>
                  <a:pt x="372197" y="3721968"/>
                </a:lnTo>
                <a:cubicBezTo>
                  <a:pt x="166638" y="3721968"/>
                  <a:pt x="0" y="3555330"/>
                  <a:pt x="0" y="3349771"/>
                </a:cubicBezTo>
                <a:lnTo>
                  <a:pt x="0" y="37219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9352" tIns="1638139" rIns="149352" bIns="893746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100" kern="1200" dirty="0"/>
              <a:t>Zuordnung Betriebseinnahmen und -ausgaben nach wirtschaftlicher Zugehörigkeit im jeweiligen Jahr </a:t>
            </a:r>
          </a:p>
        </p:txBody>
      </p:sp>
      <p:sp>
        <p:nvSpPr>
          <p:cNvPr id="10" name="Ellipse 9"/>
          <p:cNvSpPr/>
          <p:nvPr/>
        </p:nvSpPr>
        <p:spPr>
          <a:xfrm>
            <a:off x="6036282" y="1473702"/>
            <a:ext cx="1239415" cy="1239415"/>
          </a:xfrm>
          <a:prstGeom prst="ellipse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Pfeil nach links und rechts 10"/>
          <p:cNvSpPr/>
          <p:nvPr/>
        </p:nvSpPr>
        <p:spPr>
          <a:xfrm>
            <a:off x="786383" y="4196775"/>
            <a:ext cx="7571232" cy="558295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5FF54-3D44-4D80-AE1D-C00CC22842A9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sp>
        <p:nvSpPr>
          <p:cNvPr id="7" name="Textfeld 6"/>
          <p:cNvSpPr txBox="1"/>
          <p:nvPr/>
        </p:nvSpPr>
        <p:spPr>
          <a:xfrm>
            <a:off x="457200" y="503698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+mj-lt"/>
              </a:rPr>
              <a:t>Bilanzierungspflicht, wenn:</a:t>
            </a:r>
          </a:p>
          <a:p>
            <a:r>
              <a:rPr lang="de-DE" sz="2400" dirty="0">
                <a:latin typeface="+mj-lt"/>
              </a:rPr>
              <a:t>der </a:t>
            </a:r>
            <a:r>
              <a:rPr lang="de-DE" sz="2400" b="1" dirty="0">
                <a:latin typeface="+mj-lt"/>
              </a:rPr>
              <a:t>Umsatz</a:t>
            </a:r>
            <a:r>
              <a:rPr lang="de-DE" sz="2400" dirty="0">
                <a:latin typeface="+mj-lt"/>
              </a:rPr>
              <a:t> </a:t>
            </a:r>
            <a:r>
              <a:rPr lang="de-DE" sz="1000" dirty="0">
                <a:latin typeface="+mj-lt"/>
              </a:rPr>
              <a:t> </a:t>
            </a:r>
            <a:r>
              <a:rPr lang="de-DE" sz="2400" dirty="0">
                <a:latin typeface="+mj-lt"/>
              </a:rPr>
              <a:t>mehr als		600.000 €     oder</a:t>
            </a:r>
          </a:p>
          <a:p>
            <a:pPr lvl="0"/>
            <a:r>
              <a:rPr lang="de-DE" sz="2400" dirty="0">
                <a:latin typeface="+mj-lt"/>
              </a:rPr>
              <a:t>der </a:t>
            </a:r>
            <a:r>
              <a:rPr lang="de-DE" sz="2400" b="1" dirty="0">
                <a:latin typeface="+mj-lt"/>
              </a:rPr>
              <a:t>Gewinn</a:t>
            </a:r>
            <a:r>
              <a:rPr lang="de-DE" sz="2400" dirty="0">
                <a:latin typeface="+mj-lt"/>
              </a:rPr>
              <a:t> mehr als		  60.000 € beträgt</a:t>
            </a:r>
          </a:p>
        </p:txBody>
      </p:sp>
    </p:spTree>
    <p:extLst>
      <p:ext uri="{BB962C8B-B14F-4D97-AF65-F5344CB8AC3E}">
        <p14:creationId xmlns:p14="http://schemas.microsoft.com/office/powerpoint/2010/main" val="24198760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6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altLang="de-DE" dirty="0">
                <a:solidFill>
                  <a:schemeClr val="tx1"/>
                </a:solidFill>
              </a:rPr>
              <a:t>Inhaltsverzeichnis</a:t>
            </a:r>
          </a:p>
        </p:txBody>
      </p:sp>
      <p:sp>
        <p:nvSpPr>
          <p:cNvPr id="10243" name="Inhaltsplatzhalter 4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213350"/>
          </a:xfrm>
        </p:spPr>
        <p:txBody>
          <a:bodyPr/>
          <a:lstStyle/>
          <a:p>
            <a:pPr>
              <a:lnSpc>
                <a:spcPts val="2400"/>
              </a:lnSpc>
            </a:pPr>
            <a:r>
              <a:rPr lang="de-DE" sz="2400" dirty="0"/>
              <a:t>Übersicht der Steuervorteile bei gemeinnützigen Vereinen</a:t>
            </a:r>
          </a:p>
          <a:p>
            <a:pPr>
              <a:lnSpc>
                <a:spcPts val="2400"/>
              </a:lnSpc>
            </a:pPr>
            <a:r>
              <a:rPr lang="de-DE" sz="2400" dirty="0"/>
              <a:t>Voraussetzungen für die Gemeinnützigkeit</a:t>
            </a:r>
          </a:p>
          <a:p>
            <a:pPr>
              <a:lnSpc>
                <a:spcPts val="2400"/>
              </a:lnSpc>
            </a:pPr>
            <a:r>
              <a:rPr lang="de-DE" sz="2400" dirty="0">
                <a:solidFill>
                  <a:srgbClr val="000000"/>
                </a:solidFill>
              </a:rPr>
              <a:t>Gemeinnützige</a:t>
            </a:r>
            <a:r>
              <a:rPr lang="de-DE" sz="2400" dirty="0"/>
              <a:t> Zwecke</a:t>
            </a:r>
          </a:p>
          <a:p>
            <a:pPr>
              <a:lnSpc>
                <a:spcPts val="2400"/>
              </a:lnSpc>
            </a:pPr>
            <a:r>
              <a:rPr lang="de-DE" sz="2400" dirty="0"/>
              <a:t>Mildtätige Zwecke</a:t>
            </a:r>
          </a:p>
          <a:p>
            <a:pPr>
              <a:lnSpc>
                <a:spcPts val="2400"/>
              </a:lnSpc>
            </a:pPr>
            <a:r>
              <a:rPr lang="de-DE" sz="2400" dirty="0"/>
              <a:t>Kirchliche Zwecke</a:t>
            </a:r>
          </a:p>
          <a:p>
            <a:pPr>
              <a:lnSpc>
                <a:spcPts val="2400"/>
              </a:lnSpc>
            </a:pPr>
            <a:r>
              <a:rPr lang="de-DE" sz="2400" dirty="0"/>
              <a:t>Dokumentation der Selbstlosigkeit,</a:t>
            </a:r>
            <a:br>
              <a:rPr lang="de-DE" sz="2400" dirty="0"/>
            </a:br>
            <a:r>
              <a:rPr lang="de-DE" sz="2400" dirty="0"/>
              <a:t>Ausschließlichkeit und Unmittelbarkeit</a:t>
            </a:r>
          </a:p>
          <a:p>
            <a:pPr>
              <a:lnSpc>
                <a:spcPts val="2400"/>
              </a:lnSpc>
            </a:pPr>
            <a:r>
              <a:rPr lang="de-DE" sz="2400" dirty="0"/>
              <a:t>Zeitnahe Mittelverwendung für steuerbegünstigte Zwecke/Rücklagen </a:t>
            </a:r>
          </a:p>
          <a:p>
            <a:pPr>
              <a:lnSpc>
                <a:spcPts val="2400"/>
              </a:lnSpc>
            </a:pPr>
            <a:r>
              <a:rPr lang="de-DE" sz="2400" dirty="0"/>
              <a:t>Beispiel für Rücklagenbildung</a:t>
            </a:r>
          </a:p>
          <a:p>
            <a:pPr>
              <a:lnSpc>
                <a:spcPts val="2400"/>
              </a:lnSpc>
            </a:pPr>
            <a:r>
              <a:rPr lang="de-DE" sz="2400" dirty="0"/>
              <a:t>Unterschiede bei der Steuerpflicht</a:t>
            </a:r>
          </a:p>
          <a:p>
            <a:pPr>
              <a:lnSpc>
                <a:spcPts val="2400"/>
              </a:lnSpc>
            </a:pPr>
            <a:r>
              <a:rPr lang="de-DE" sz="2400" dirty="0"/>
              <a:t>Vereinfachung durch Besteuerungsgrenze von 35.000 €</a:t>
            </a:r>
          </a:p>
          <a:p>
            <a:pPr>
              <a:lnSpc>
                <a:spcPts val="2400"/>
              </a:lnSpc>
            </a:pPr>
            <a:r>
              <a:rPr lang="de-DE" sz="2400" dirty="0"/>
              <a:t>Gewinnermittlung, zwei Möglichkeiten</a:t>
            </a:r>
          </a:p>
          <a:p>
            <a:pPr>
              <a:lnSpc>
                <a:spcPts val="2400"/>
              </a:lnSpc>
            </a:pPr>
            <a:r>
              <a:rPr lang="de-DE" sz="2400" dirty="0"/>
              <a:t>Hinweis</a:t>
            </a:r>
          </a:p>
          <a:p>
            <a:endParaRPr lang="de-DE" dirty="0"/>
          </a:p>
          <a:p>
            <a:endParaRPr lang="de-DE" altLang="de-DE" sz="2200" dirty="0"/>
          </a:p>
          <a:p>
            <a:endParaRPr lang="de-DE" altLang="de-DE" sz="2200" dirty="0"/>
          </a:p>
        </p:txBody>
      </p:sp>
      <p:sp>
        <p:nvSpPr>
          <p:cNvPr id="10244" name="Foliennummernplatzhalt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9B4350-E78C-4C0E-AB93-BE5E42BF5C81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9470391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chemeClr val="tx1"/>
                </a:solidFill>
              </a:rPr>
              <a:t>Hinweis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/>
              <a:t>Nutzen Sie Ihre Gestaltungsspielräume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5FF54-3D44-4D80-AE1D-C00CC22842A9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172079153"/>
              </p:ext>
            </p:extLst>
          </p:nvPr>
        </p:nvGraphicFramePr>
        <p:xfrm>
          <a:off x="539552" y="1813272"/>
          <a:ext cx="8136904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80048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B16DB6-4503-4A27-BA91-0658E3D06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8DB0B6C-61DE-4829-B327-BFA44CC70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5D8511-E6EA-4988-BF08-438FFDC557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FD7B74-D9EE-45F0-ABD1-F523BE58CC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ts val="2800"/>
              </a:lnSpc>
            </a:pPr>
            <a:r>
              <a:rPr lang="de-DE" dirty="0">
                <a:solidFill>
                  <a:schemeClr val="tx1"/>
                </a:solidFill>
              </a:rPr>
              <a:t>Übersicht der Steuervorteile bei gemeinnützigen Vereinen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Befreiung von Körperschaft- und Gewerbesteuer</a:t>
            </a:r>
          </a:p>
        </p:txBody>
      </p:sp>
      <p:pic>
        <p:nvPicPr>
          <p:cNvPr id="25" name="Bildplatzhalter 24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2" b="16872"/>
          <a:stretch>
            <a:fillRect/>
          </a:stretch>
        </p:blipFill>
        <p:spPr>
          <a:prstGeom prst="flowChartConnector">
            <a:avLst/>
          </a:prstGeom>
        </p:spPr>
      </p:pic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1721343" y="4187608"/>
            <a:ext cx="6739089" cy="855439"/>
          </a:xfrm>
        </p:spPr>
        <p:txBody>
          <a:bodyPr/>
          <a:lstStyle/>
          <a:p>
            <a:r>
              <a:rPr lang="de-DE" dirty="0"/>
              <a:t>Vergünstigungen bei Schenkung- und Erbschaftsteuer</a:t>
            </a:r>
          </a:p>
        </p:txBody>
      </p:sp>
      <p:pic>
        <p:nvPicPr>
          <p:cNvPr id="26" name="Bildplatzhalter 25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8" r="9678"/>
          <a:stretch>
            <a:fillRect/>
          </a:stretch>
        </p:blipFill>
        <p:spPr>
          <a:prstGeom prst="flowChartConnector">
            <a:avLst/>
          </a:prstGeom>
        </p:spPr>
      </p:pic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1721343" y="2260820"/>
            <a:ext cx="6739089" cy="855439"/>
          </a:xfrm>
        </p:spPr>
        <p:txBody>
          <a:bodyPr/>
          <a:lstStyle/>
          <a:p>
            <a:pPr lvl="0"/>
            <a:r>
              <a:rPr lang="de-DE" dirty="0"/>
              <a:t>Befreiung von der Umsatzsteuer oder ermäßigter Steuersatz von 7 %</a:t>
            </a:r>
          </a:p>
        </p:txBody>
      </p:sp>
      <p:pic>
        <p:nvPicPr>
          <p:cNvPr id="27" name="Bildplatzhalter 26"/>
          <p:cNvPicPr>
            <a:picLocks noGrp="1" noChangeAspect="1"/>
          </p:cNvPicPr>
          <p:nvPr>
            <p:ph type="pic" sz="quarter" idx="18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5" r="24815"/>
          <a:stretch>
            <a:fillRect/>
          </a:stretch>
        </p:blipFill>
        <p:spPr>
          <a:prstGeom prst="flowChartConnector">
            <a:avLst/>
          </a:prstGeom>
        </p:spPr>
      </p:pic>
      <p:sp>
        <p:nvSpPr>
          <p:cNvPr id="7" name="Textplatzhalter 6"/>
          <p:cNvSpPr>
            <a:spLocks noGrp="1"/>
          </p:cNvSpPr>
          <p:nvPr>
            <p:ph type="body" sz="quarter" idx="19"/>
          </p:nvPr>
        </p:nvSpPr>
        <p:spPr>
          <a:xfrm>
            <a:off x="1721343" y="3214031"/>
            <a:ext cx="6739089" cy="855439"/>
          </a:xfrm>
        </p:spPr>
        <p:txBody>
          <a:bodyPr/>
          <a:lstStyle/>
          <a:p>
            <a:r>
              <a:rPr lang="de-DE" dirty="0"/>
              <a:t>Freibeträge für Vereinstätigkeiten</a:t>
            </a:r>
            <a:br>
              <a:rPr lang="de-DE" dirty="0"/>
            </a:br>
            <a:r>
              <a:rPr lang="de-DE" dirty="0"/>
              <a:t>(720 € für Ehrenamt/2.400 € für nebenberufliche Tätigkeit)</a:t>
            </a:r>
          </a:p>
        </p:txBody>
      </p:sp>
      <p:pic>
        <p:nvPicPr>
          <p:cNvPr id="28" name="Bildplatzhalter 27"/>
          <p:cNvPicPr>
            <a:picLocks noGrp="1" noChangeAspect="1"/>
          </p:cNvPicPr>
          <p:nvPr>
            <p:ph type="pic" sz="quarter" idx="20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3" r="16443"/>
          <a:stretch>
            <a:fillRect/>
          </a:stretch>
        </p:blipFill>
        <p:spPr>
          <a:prstGeom prst="flowChartConnector">
            <a:avLst/>
          </a:prstGeom>
        </p:spPr>
      </p:pic>
      <p:sp>
        <p:nvSpPr>
          <p:cNvPr id="23" name="Textplatzhalter 2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de-DE" dirty="0"/>
              <a:t>Weitere Vergünstigungen bei Grundsteuer und Lotteriesteuer </a:t>
            </a:r>
          </a:p>
        </p:txBody>
      </p:sp>
      <p:pic>
        <p:nvPicPr>
          <p:cNvPr id="29" name="Bildplatzhalter 28"/>
          <p:cNvPicPr>
            <a:picLocks noGrp="1" noChangeAspect="1"/>
          </p:cNvPicPr>
          <p:nvPr>
            <p:ph type="pic" sz="quarter" idx="22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1" r="16381"/>
          <a:stretch>
            <a:fillRect/>
          </a:stretch>
        </p:blipFill>
        <p:spPr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32958912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7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chemeClr val="tx1"/>
                </a:solidFill>
              </a:rPr>
              <a:t>Voraussetzungen für die Gemeinnützigkeit</a:t>
            </a:r>
          </a:p>
        </p:txBody>
      </p:sp>
      <p:sp>
        <p:nvSpPr>
          <p:cNvPr id="9" name="Freihandform 8"/>
          <p:cNvSpPr/>
          <p:nvPr/>
        </p:nvSpPr>
        <p:spPr>
          <a:xfrm>
            <a:off x="3194536" y="3008630"/>
            <a:ext cx="2702809" cy="1237602"/>
          </a:xfrm>
          <a:custGeom>
            <a:avLst/>
            <a:gdLst>
              <a:gd name="connsiteX0" fmla="*/ 0 w 2702809"/>
              <a:gd name="connsiteY0" fmla="*/ 618801 h 1237602"/>
              <a:gd name="connsiteX1" fmla="*/ 1351405 w 2702809"/>
              <a:gd name="connsiteY1" fmla="*/ 0 h 1237602"/>
              <a:gd name="connsiteX2" fmla="*/ 2702810 w 2702809"/>
              <a:gd name="connsiteY2" fmla="*/ 618801 h 1237602"/>
              <a:gd name="connsiteX3" fmla="*/ 1351405 w 2702809"/>
              <a:gd name="connsiteY3" fmla="*/ 1237602 h 1237602"/>
              <a:gd name="connsiteX4" fmla="*/ 0 w 2702809"/>
              <a:gd name="connsiteY4" fmla="*/ 618801 h 1237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2809" h="1237602">
                <a:moveTo>
                  <a:pt x="0" y="618801"/>
                </a:moveTo>
                <a:cubicBezTo>
                  <a:pt x="0" y="277047"/>
                  <a:pt x="605045" y="0"/>
                  <a:pt x="1351405" y="0"/>
                </a:cubicBezTo>
                <a:cubicBezTo>
                  <a:pt x="2097765" y="0"/>
                  <a:pt x="2702810" y="277047"/>
                  <a:pt x="2702810" y="618801"/>
                </a:cubicBezTo>
                <a:cubicBezTo>
                  <a:pt x="2702810" y="960555"/>
                  <a:pt x="2097765" y="1237602"/>
                  <a:pt x="1351405" y="1237602"/>
                </a:cubicBezTo>
                <a:cubicBezTo>
                  <a:pt x="605045" y="1237602"/>
                  <a:pt x="0" y="960555"/>
                  <a:pt x="0" y="61880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1217" tIns="206643" rIns="421217" bIns="206643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2000" b="1" kern="1200" dirty="0"/>
              <a:t>Voraussetzungen gemeinnütziger Verein</a:t>
            </a:r>
          </a:p>
        </p:txBody>
      </p:sp>
      <p:sp>
        <p:nvSpPr>
          <p:cNvPr id="10" name="Freihandform 9"/>
          <p:cNvSpPr/>
          <p:nvPr/>
        </p:nvSpPr>
        <p:spPr>
          <a:xfrm rot="16200000">
            <a:off x="4418552" y="2554837"/>
            <a:ext cx="254776" cy="441296"/>
          </a:xfrm>
          <a:custGeom>
            <a:avLst/>
            <a:gdLst>
              <a:gd name="connsiteX0" fmla="*/ 0 w 254776"/>
              <a:gd name="connsiteY0" fmla="*/ 88259 h 441296"/>
              <a:gd name="connsiteX1" fmla="*/ 127388 w 254776"/>
              <a:gd name="connsiteY1" fmla="*/ 88259 h 441296"/>
              <a:gd name="connsiteX2" fmla="*/ 127388 w 254776"/>
              <a:gd name="connsiteY2" fmla="*/ 0 h 441296"/>
              <a:gd name="connsiteX3" fmla="*/ 254776 w 254776"/>
              <a:gd name="connsiteY3" fmla="*/ 220648 h 441296"/>
              <a:gd name="connsiteX4" fmla="*/ 127388 w 254776"/>
              <a:gd name="connsiteY4" fmla="*/ 441296 h 441296"/>
              <a:gd name="connsiteX5" fmla="*/ 127388 w 254776"/>
              <a:gd name="connsiteY5" fmla="*/ 353037 h 441296"/>
              <a:gd name="connsiteX6" fmla="*/ 0 w 254776"/>
              <a:gd name="connsiteY6" fmla="*/ 353037 h 441296"/>
              <a:gd name="connsiteX7" fmla="*/ 0 w 254776"/>
              <a:gd name="connsiteY7" fmla="*/ 88259 h 44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776" h="441296">
                <a:moveTo>
                  <a:pt x="0" y="88259"/>
                </a:moveTo>
                <a:lnTo>
                  <a:pt x="127388" y="88259"/>
                </a:lnTo>
                <a:lnTo>
                  <a:pt x="127388" y="0"/>
                </a:lnTo>
                <a:lnTo>
                  <a:pt x="254776" y="220648"/>
                </a:lnTo>
                <a:lnTo>
                  <a:pt x="127388" y="441296"/>
                </a:lnTo>
                <a:lnTo>
                  <a:pt x="127388" y="353037"/>
                </a:lnTo>
                <a:lnTo>
                  <a:pt x="0" y="353037"/>
                </a:lnTo>
                <a:lnTo>
                  <a:pt x="0" y="8825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8259" rIns="76433" bIns="8825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800" kern="1200"/>
          </a:p>
        </p:txBody>
      </p:sp>
      <p:sp>
        <p:nvSpPr>
          <p:cNvPr id="11" name="Freihandform 10"/>
          <p:cNvSpPr/>
          <p:nvPr/>
        </p:nvSpPr>
        <p:spPr>
          <a:xfrm>
            <a:off x="2656991" y="1208431"/>
            <a:ext cx="3777898" cy="1319488"/>
          </a:xfrm>
          <a:custGeom>
            <a:avLst/>
            <a:gdLst>
              <a:gd name="connsiteX0" fmla="*/ 0 w 3777898"/>
              <a:gd name="connsiteY0" fmla="*/ 659744 h 1319488"/>
              <a:gd name="connsiteX1" fmla="*/ 1888949 w 3777898"/>
              <a:gd name="connsiteY1" fmla="*/ 0 h 1319488"/>
              <a:gd name="connsiteX2" fmla="*/ 3777898 w 3777898"/>
              <a:gd name="connsiteY2" fmla="*/ 659744 h 1319488"/>
              <a:gd name="connsiteX3" fmla="*/ 1888949 w 3777898"/>
              <a:gd name="connsiteY3" fmla="*/ 1319488 h 1319488"/>
              <a:gd name="connsiteX4" fmla="*/ 0 w 3777898"/>
              <a:gd name="connsiteY4" fmla="*/ 659744 h 131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77898" h="1319488">
                <a:moveTo>
                  <a:pt x="0" y="659744"/>
                </a:moveTo>
                <a:cubicBezTo>
                  <a:pt x="0" y="295377"/>
                  <a:pt x="845711" y="0"/>
                  <a:pt x="1888949" y="0"/>
                </a:cubicBezTo>
                <a:cubicBezTo>
                  <a:pt x="2932187" y="0"/>
                  <a:pt x="3777898" y="295377"/>
                  <a:pt x="3777898" y="659744"/>
                </a:cubicBezTo>
                <a:cubicBezTo>
                  <a:pt x="3777898" y="1024111"/>
                  <a:pt x="2932187" y="1319488"/>
                  <a:pt x="1888949" y="1319488"/>
                </a:cubicBezTo>
                <a:cubicBezTo>
                  <a:pt x="845711" y="1319488"/>
                  <a:pt x="0" y="1024111"/>
                  <a:pt x="0" y="659744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040" tIns="211015" rIns="571040" bIns="21101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sz="1400" kern="1200" dirty="0"/>
              <a:t>Der Satzung nach und tatsächlich</a:t>
            </a:r>
            <a:br>
              <a:rPr lang="de-DE" sz="1400" kern="1200" dirty="0"/>
            </a:br>
            <a:r>
              <a:rPr lang="de-DE" sz="1400" kern="1200" dirty="0"/>
              <a:t>steuerbegünstigte Zwecke verfolgen</a:t>
            </a:r>
          </a:p>
        </p:txBody>
      </p:sp>
      <p:sp>
        <p:nvSpPr>
          <p:cNvPr id="12" name="Freihandform 11"/>
          <p:cNvSpPr/>
          <p:nvPr/>
        </p:nvSpPr>
        <p:spPr>
          <a:xfrm rot="73656">
            <a:off x="5932649" y="3438898"/>
            <a:ext cx="223938" cy="441296"/>
          </a:xfrm>
          <a:custGeom>
            <a:avLst/>
            <a:gdLst>
              <a:gd name="connsiteX0" fmla="*/ 0 w 88691"/>
              <a:gd name="connsiteY0" fmla="*/ 88259 h 441296"/>
              <a:gd name="connsiteX1" fmla="*/ 44346 w 88691"/>
              <a:gd name="connsiteY1" fmla="*/ 88259 h 441296"/>
              <a:gd name="connsiteX2" fmla="*/ 44346 w 88691"/>
              <a:gd name="connsiteY2" fmla="*/ 0 h 441296"/>
              <a:gd name="connsiteX3" fmla="*/ 88691 w 88691"/>
              <a:gd name="connsiteY3" fmla="*/ 220648 h 441296"/>
              <a:gd name="connsiteX4" fmla="*/ 44346 w 88691"/>
              <a:gd name="connsiteY4" fmla="*/ 441296 h 441296"/>
              <a:gd name="connsiteX5" fmla="*/ 44346 w 88691"/>
              <a:gd name="connsiteY5" fmla="*/ 353037 h 441296"/>
              <a:gd name="connsiteX6" fmla="*/ 0 w 88691"/>
              <a:gd name="connsiteY6" fmla="*/ 353037 h 441296"/>
              <a:gd name="connsiteX7" fmla="*/ 0 w 88691"/>
              <a:gd name="connsiteY7" fmla="*/ 88259 h 44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691" h="441296">
                <a:moveTo>
                  <a:pt x="0" y="88259"/>
                </a:moveTo>
                <a:lnTo>
                  <a:pt x="44346" y="88259"/>
                </a:lnTo>
                <a:lnTo>
                  <a:pt x="44346" y="0"/>
                </a:lnTo>
                <a:lnTo>
                  <a:pt x="88691" y="220648"/>
                </a:lnTo>
                <a:lnTo>
                  <a:pt x="44346" y="441296"/>
                </a:lnTo>
                <a:lnTo>
                  <a:pt x="44346" y="353037"/>
                </a:lnTo>
                <a:lnTo>
                  <a:pt x="0" y="353037"/>
                </a:lnTo>
                <a:lnTo>
                  <a:pt x="0" y="8825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8259" rIns="26607" bIns="8825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800" kern="1200"/>
          </a:p>
        </p:txBody>
      </p:sp>
      <p:sp>
        <p:nvSpPr>
          <p:cNvPr id="13" name="Freihandform 12"/>
          <p:cNvSpPr/>
          <p:nvPr/>
        </p:nvSpPr>
        <p:spPr>
          <a:xfrm>
            <a:off x="6206859" y="2564912"/>
            <a:ext cx="2437200" cy="2304000"/>
          </a:xfrm>
          <a:custGeom>
            <a:avLst/>
            <a:gdLst>
              <a:gd name="connsiteX0" fmla="*/ 0 w 2430776"/>
              <a:gd name="connsiteY0" fmla="*/ 1121068 h 2242135"/>
              <a:gd name="connsiteX1" fmla="*/ 1215388 w 2430776"/>
              <a:gd name="connsiteY1" fmla="*/ 0 h 2242135"/>
              <a:gd name="connsiteX2" fmla="*/ 2430776 w 2430776"/>
              <a:gd name="connsiteY2" fmla="*/ 1121068 h 2242135"/>
              <a:gd name="connsiteX3" fmla="*/ 1215388 w 2430776"/>
              <a:gd name="connsiteY3" fmla="*/ 2242136 h 2242135"/>
              <a:gd name="connsiteX4" fmla="*/ 0 w 2430776"/>
              <a:gd name="connsiteY4" fmla="*/ 1121068 h 224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0776" h="2242135">
                <a:moveTo>
                  <a:pt x="0" y="1121068"/>
                </a:moveTo>
                <a:cubicBezTo>
                  <a:pt x="0" y="501919"/>
                  <a:pt x="544148" y="0"/>
                  <a:pt x="1215388" y="0"/>
                </a:cubicBezTo>
                <a:cubicBezTo>
                  <a:pt x="1886628" y="0"/>
                  <a:pt x="2430776" y="501919"/>
                  <a:pt x="2430776" y="1121068"/>
                </a:cubicBezTo>
                <a:cubicBezTo>
                  <a:pt x="2430776" y="1740217"/>
                  <a:pt x="1886628" y="2242136"/>
                  <a:pt x="1215388" y="2242136"/>
                </a:cubicBezTo>
                <a:cubicBezTo>
                  <a:pt x="544148" y="2242136"/>
                  <a:pt x="0" y="1740217"/>
                  <a:pt x="0" y="112106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3759" tIns="346133" rIns="373759" bIns="346133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400" kern="1200" dirty="0"/>
          </a:p>
        </p:txBody>
      </p:sp>
      <p:sp>
        <p:nvSpPr>
          <p:cNvPr id="15" name="Freihandform 14"/>
          <p:cNvSpPr/>
          <p:nvPr/>
        </p:nvSpPr>
        <p:spPr>
          <a:xfrm>
            <a:off x="2773623" y="4748508"/>
            <a:ext cx="3544634" cy="1560812"/>
          </a:xfrm>
          <a:custGeom>
            <a:avLst/>
            <a:gdLst>
              <a:gd name="connsiteX0" fmla="*/ 0 w 3544634"/>
              <a:gd name="connsiteY0" fmla="*/ 780406 h 1560812"/>
              <a:gd name="connsiteX1" fmla="*/ 1772317 w 3544634"/>
              <a:gd name="connsiteY1" fmla="*/ 0 h 1560812"/>
              <a:gd name="connsiteX2" fmla="*/ 3544634 w 3544634"/>
              <a:gd name="connsiteY2" fmla="*/ 780406 h 1560812"/>
              <a:gd name="connsiteX3" fmla="*/ 1772317 w 3544634"/>
              <a:gd name="connsiteY3" fmla="*/ 1560812 h 1560812"/>
              <a:gd name="connsiteX4" fmla="*/ 0 w 3544634"/>
              <a:gd name="connsiteY4" fmla="*/ 780406 h 156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44634" h="1560812">
                <a:moveTo>
                  <a:pt x="0" y="780406"/>
                </a:moveTo>
                <a:cubicBezTo>
                  <a:pt x="0" y="349400"/>
                  <a:pt x="793493" y="0"/>
                  <a:pt x="1772317" y="0"/>
                </a:cubicBezTo>
                <a:cubicBezTo>
                  <a:pt x="2751141" y="0"/>
                  <a:pt x="3544634" y="349400"/>
                  <a:pt x="3544634" y="780406"/>
                </a:cubicBezTo>
                <a:cubicBezTo>
                  <a:pt x="3544634" y="1211412"/>
                  <a:pt x="2751141" y="1560812"/>
                  <a:pt x="1772317" y="1560812"/>
                </a:cubicBezTo>
                <a:cubicBezTo>
                  <a:pt x="793493" y="1560812"/>
                  <a:pt x="0" y="1211412"/>
                  <a:pt x="0" y="78040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6880" tIns="246356" rIns="536880" bIns="24635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400" kern="1200" dirty="0"/>
          </a:p>
        </p:txBody>
      </p:sp>
      <p:sp>
        <p:nvSpPr>
          <p:cNvPr id="16" name="Freihandform 15"/>
          <p:cNvSpPr/>
          <p:nvPr/>
        </p:nvSpPr>
        <p:spPr>
          <a:xfrm rot="21528207">
            <a:off x="2920400" y="3437167"/>
            <a:ext cx="225266" cy="441297"/>
          </a:xfrm>
          <a:custGeom>
            <a:avLst/>
            <a:gdLst>
              <a:gd name="connsiteX0" fmla="*/ 0 w 153658"/>
              <a:gd name="connsiteY0" fmla="*/ 88259 h 441296"/>
              <a:gd name="connsiteX1" fmla="*/ 76829 w 153658"/>
              <a:gd name="connsiteY1" fmla="*/ 88259 h 441296"/>
              <a:gd name="connsiteX2" fmla="*/ 76829 w 153658"/>
              <a:gd name="connsiteY2" fmla="*/ 0 h 441296"/>
              <a:gd name="connsiteX3" fmla="*/ 153658 w 153658"/>
              <a:gd name="connsiteY3" fmla="*/ 220648 h 441296"/>
              <a:gd name="connsiteX4" fmla="*/ 76829 w 153658"/>
              <a:gd name="connsiteY4" fmla="*/ 441296 h 441296"/>
              <a:gd name="connsiteX5" fmla="*/ 76829 w 153658"/>
              <a:gd name="connsiteY5" fmla="*/ 353037 h 441296"/>
              <a:gd name="connsiteX6" fmla="*/ 0 w 153658"/>
              <a:gd name="connsiteY6" fmla="*/ 353037 h 441296"/>
              <a:gd name="connsiteX7" fmla="*/ 0 w 153658"/>
              <a:gd name="connsiteY7" fmla="*/ 88259 h 44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658" h="441296">
                <a:moveTo>
                  <a:pt x="153657" y="353037"/>
                </a:moveTo>
                <a:lnTo>
                  <a:pt x="76829" y="353037"/>
                </a:lnTo>
                <a:lnTo>
                  <a:pt x="76829" y="441296"/>
                </a:lnTo>
                <a:lnTo>
                  <a:pt x="1" y="220648"/>
                </a:lnTo>
                <a:lnTo>
                  <a:pt x="76829" y="0"/>
                </a:lnTo>
                <a:lnTo>
                  <a:pt x="76829" y="88259"/>
                </a:lnTo>
                <a:lnTo>
                  <a:pt x="153657" y="88259"/>
                </a:lnTo>
                <a:lnTo>
                  <a:pt x="153657" y="35303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096" tIns="88260" rIns="1" bIns="8825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800" kern="1200"/>
          </a:p>
        </p:txBody>
      </p:sp>
      <p:sp>
        <p:nvSpPr>
          <p:cNvPr id="17" name="Freihandform 16"/>
          <p:cNvSpPr/>
          <p:nvPr/>
        </p:nvSpPr>
        <p:spPr>
          <a:xfrm>
            <a:off x="467545" y="2527920"/>
            <a:ext cx="2438810" cy="2304000"/>
          </a:xfrm>
          <a:custGeom>
            <a:avLst/>
            <a:gdLst>
              <a:gd name="connsiteX0" fmla="*/ 0 w 2326539"/>
              <a:gd name="connsiteY0" fmla="*/ 1121068 h 2242135"/>
              <a:gd name="connsiteX1" fmla="*/ 1163270 w 2326539"/>
              <a:gd name="connsiteY1" fmla="*/ 0 h 2242135"/>
              <a:gd name="connsiteX2" fmla="*/ 2326540 w 2326539"/>
              <a:gd name="connsiteY2" fmla="*/ 1121068 h 2242135"/>
              <a:gd name="connsiteX3" fmla="*/ 1163270 w 2326539"/>
              <a:gd name="connsiteY3" fmla="*/ 2242136 h 2242135"/>
              <a:gd name="connsiteX4" fmla="*/ 0 w 2326539"/>
              <a:gd name="connsiteY4" fmla="*/ 1121068 h 224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6539" h="2242135">
                <a:moveTo>
                  <a:pt x="0" y="1121068"/>
                </a:moveTo>
                <a:cubicBezTo>
                  <a:pt x="0" y="501919"/>
                  <a:pt x="520814" y="0"/>
                  <a:pt x="1163270" y="0"/>
                </a:cubicBezTo>
                <a:cubicBezTo>
                  <a:pt x="1805726" y="0"/>
                  <a:pt x="2326540" y="501919"/>
                  <a:pt x="2326540" y="1121068"/>
                </a:cubicBezTo>
                <a:cubicBezTo>
                  <a:pt x="2326540" y="1740217"/>
                  <a:pt x="1805726" y="2242136"/>
                  <a:pt x="1163270" y="2242136"/>
                </a:cubicBezTo>
                <a:cubicBezTo>
                  <a:pt x="520814" y="2242136"/>
                  <a:pt x="0" y="1740217"/>
                  <a:pt x="0" y="112106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494" tIns="346133" rIns="358494" bIns="346133" numCol="1" spcCol="1270" anchor="ctr" anchorCtr="0">
            <a:noAutofit/>
          </a:bodyPr>
          <a:lstStyle/>
          <a:p>
            <a:pPr lvl="0" algn="l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endParaRPr lang="de-DE" sz="1400" kern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5FF54-3D44-4D80-AE1D-C00CC22842A9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sp>
        <p:nvSpPr>
          <p:cNvPr id="3" name="Textfeld 2"/>
          <p:cNvSpPr txBox="1"/>
          <p:nvPr/>
        </p:nvSpPr>
        <p:spPr>
          <a:xfrm>
            <a:off x="611560" y="2991143"/>
            <a:ext cx="22322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0" indent="-180000">
              <a:buFont typeface="+mj-lt"/>
              <a:buAutoNum type="arabicPeriod"/>
            </a:pPr>
            <a:r>
              <a:rPr lang="de-DE" sz="1400" dirty="0">
                <a:solidFill>
                  <a:schemeClr val="bg1"/>
                </a:solidFill>
                <a:latin typeface="+mn-lt"/>
              </a:rPr>
              <a:t>Allgemeinheit fördern</a:t>
            </a:r>
          </a:p>
          <a:p>
            <a:pPr marL="180000" lvl="0" indent="-180000">
              <a:buFont typeface="+mj-lt"/>
              <a:buAutoNum type="arabicPeriod"/>
            </a:pPr>
            <a:r>
              <a:rPr lang="de-DE" sz="1400" dirty="0">
                <a:solidFill>
                  <a:schemeClr val="bg1"/>
                </a:solidFill>
                <a:latin typeface="+mn-lt"/>
              </a:rPr>
              <a:t>Selbstlosigkeit</a:t>
            </a:r>
          </a:p>
          <a:p>
            <a:pPr marL="180000" lvl="0" indent="-180000">
              <a:buFont typeface="+mj-lt"/>
              <a:buAutoNum type="arabicPeriod"/>
            </a:pPr>
            <a:r>
              <a:rPr lang="de-DE" sz="1400" dirty="0">
                <a:solidFill>
                  <a:schemeClr val="bg1"/>
                </a:solidFill>
                <a:latin typeface="+mn-lt"/>
              </a:rPr>
              <a:t>Ausschließlich und unmittelbar dem gemeinnützigen Zweck dienen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444208" y="3277433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0" indent="-180000">
              <a:buFont typeface="+mj-lt"/>
              <a:buAutoNum type="arabicPeriod"/>
            </a:pPr>
            <a:r>
              <a:rPr lang="de-DE" sz="1400" dirty="0">
                <a:solidFill>
                  <a:schemeClr val="bg1"/>
                </a:solidFill>
                <a:latin typeface="+mn-lt"/>
              </a:rPr>
              <a:t>Gemeinnützige Zwecke</a:t>
            </a:r>
          </a:p>
          <a:p>
            <a:pPr marL="180000" lvl="0" indent="-180000">
              <a:buFont typeface="+mj-lt"/>
              <a:buAutoNum type="arabicPeriod"/>
            </a:pPr>
            <a:r>
              <a:rPr lang="de-DE" sz="1400" dirty="0">
                <a:solidFill>
                  <a:schemeClr val="bg1"/>
                </a:solidFill>
                <a:latin typeface="+mn-lt"/>
              </a:rPr>
              <a:t>Mildtätige Zwecke</a:t>
            </a:r>
          </a:p>
          <a:p>
            <a:pPr marL="180000" lvl="0" indent="-180000">
              <a:buFont typeface="+mj-lt"/>
              <a:buAutoNum type="arabicPeriod"/>
            </a:pPr>
            <a:r>
              <a:rPr lang="de-DE" sz="1400" dirty="0">
                <a:solidFill>
                  <a:schemeClr val="bg1"/>
                </a:solidFill>
                <a:latin typeface="+mn-lt"/>
              </a:rPr>
              <a:t>Kirchliche Zwecke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03848" y="4935431"/>
            <a:ext cx="30243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0" indent="-18000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+mn-lt"/>
              </a:rPr>
              <a:t>Satzung muss bestimmte Voraussetzungen erfüllen</a:t>
            </a:r>
          </a:p>
          <a:p>
            <a:pPr marL="180000" lvl="0" indent="-18000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+mn-lt"/>
              </a:rPr>
              <a:t>Bei Vereinsauflösung: Zweckentsprechende Verwendung der verbleibenden Mittel</a:t>
            </a:r>
          </a:p>
        </p:txBody>
      </p:sp>
      <p:sp>
        <p:nvSpPr>
          <p:cNvPr id="18" name="Freihandform 17"/>
          <p:cNvSpPr/>
          <p:nvPr/>
        </p:nvSpPr>
        <p:spPr>
          <a:xfrm rot="5400000">
            <a:off x="4418552" y="4302879"/>
            <a:ext cx="254776" cy="441296"/>
          </a:xfrm>
          <a:custGeom>
            <a:avLst/>
            <a:gdLst>
              <a:gd name="connsiteX0" fmla="*/ 0 w 254776"/>
              <a:gd name="connsiteY0" fmla="*/ 88259 h 441296"/>
              <a:gd name="connsiteX1" fmla="*/ 127388 w 254776"/>
              <a:gd name="connsiteY1" fmla="*/ 88259 h 441296"/>
              <a:gd name="connsiteX2" fmla="*/ 127388 w 254776"/>
              <a:gd name="connsiteY2" fmla="*/ 0 h 441296"/>
              <a:gd name="connsiteX3" fmla="*/ 254776 w 254776"/>
              <a:gd name="connsiteY3" fmla="*/ 220648 h 441296"/>
              <a:gd name="connsiteX4" fmla="*/ 127388 w 254776"/>
              <a:gd name="connsiteY4" fmla="*/ 441296 h 441296"/>
              <a:gd name="connsiteX5" fmla="*/ 127388 w 254776"/>
              <a:gd name="connsiteY5" fmla="*/ 353037 h 441296"/>
              <a:gd name="connsiteX6" fmla="*/ 0 w 254776"/>
              <a:gd name="connsiteY6" fmla="*/ 353037 h 441296"/>
              <a:gd name="connsiteX7" fmla="*/ 0 w 254776"/>
              <a:gd name="connsiteY7" fmla="*/ 88259 h 44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776" h="441296">
                <a:moveTo>
                  <a:pt x="0" y="88259"/>
                </a:moveTo>
                <a:lnTo>
                  <a:pt x="127388" y="88259"/>
                </a:lnTo>
                <a:lnTo>
                  <a:pt x="127388" y="0"/>
                </a:lnTo>
                <a:lnTo>
                  <a:pt x="254776" y="220648"/>
                </a:lnTo>
                <a:lnTo>
                  <a:pt x="127388" y="441296"/>
                </a:lnTo>
                <a:lnTo>
                  <a:pt x="127388" y="353037"/>
                </a:lnTo>
                <a:lnTo>
                  <a:pt x="0" y="353037"/>
                </a:lnTo>
                <a:lnTo>
                  <a:pt x="0" y="8825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8259" rIns="76433" bIns="8825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1800" kern="1200"/>
          </a:p>
        </p:txBody>
      </p:sp>
    </p:spTree>
    <p:extLst>
      <p:ext uri="{BB962C8B-B14F-4D97-AF65-F5344CB8AC3E}">
        <p14:creationId xmlns:p14="http://schemas.microsoft.com/office/powerpoint/2010/main" val="27430344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3" grpId="0"/>
      <p:bldP spid="6" grpId="0"/>
      <p:bldP spid="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rgbClr val="000000"/>
                </a:solidFill>
              </a:rPr>
              <a:t>Gemeinnützige</a:t>
            </a:r>
            <a:r>
              <a:rPr lang="de-DE" dirty="0"/>
              <a:t> </a:t>
            </a:r>
            <a:r>
              <a:rPr lang="de-DE" dirty="0">
                <a:solidFill>
                  <a:srgbClr val="000000"/>
                </a:solidFill>
              </a:rPr>
              <a:t>Zwecke, 1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="1" dirty="0"/>
              <a:t>Gemeinnützigkeit</a:t>
            </a:r>
            <a:r>
              <a:rPr lang="de-DE" dirty="0"/>
              <a:t> = selbstlose Förderung der Allgemeinheit auf materiellem, geistigen oder sittlichen Gebiet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Keine Beschränkung auf einen fest abgeschlossenen Personenkreis</a:t>
            </a:r>
            <a:br>
              <a:rPr lang="de-DE" dirty="0"/>
            </a:br>
            <a:r>
              <a:rPr lang="de-DE" dirty="0"/>
              <a:t>(z.B. auf eine Familie oder die Belegschaft eines Unternehmens)</a:t>
            </a:r>
          </a:p>
        </p:txBody>
      </p:sp>
      <p:pic>
        <p:nvPicPr>
          <p:cNvPr id="8" name="Bildplatzhalter 7"/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00" t="18" r="-326" b="1"/>
          <a:stretch/>
        </p:blipFill>
        <p:spPr>
          <a:xfrm>
            <a:off x="646761" y="4077072"/>
            <a:ext cx="1837007" cy="1768970"/>
          </a:xfrm>
          <a:prstGeom prst="flowChartConnector">
            <a:avLst/>
          </a:prstGeom>
        </p:spPr>
      </p:pic>
      <p:pic>
        <p:nvPicPr>
          <p:cNvPr id="11" name="Bildplatzhalter 10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" r="48417" b="-316"/>
          <a:stretch/>
        </p:blipFill>
        <p:spPr>
          <a:xfrm>
            <a:off x="755576" y="1628800"/>
            <a:ext cx="1650339" cy="1842138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17339046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rgbClr val="000000"/>
                </a:solidFill>
              </a:rPr>
              <a:t>Gemeinnützige Zwecke,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lnSpc>
                <a:spcPts val="2200"/>
              </a:lnSpc>
              <a:buNone/>
            </a:pPr>
            <a:endParaRPr lang="de-DE" sz="2000" dirty="0"/>
          </a:p>
          <a:p>
            <a:pPr marL="0" indent="0">
              <a:lnSpc>
                <a:spcPts val="2400"/>
              </a:lnSpc>
              <a:buNone/>
            </a:pPr>
            <a:endParaRPr lang="de-DE" sz="2000" dirty="0"/>
          </a:p>
          <a:p>
            <a:pPr marL="0" indent="0">
              <a:lnSpc>
                <a:spcPts val="2400"/>
              </a:lnSpc>
              <a:buNone/>
            </a:pPr>
            <a:endParaRPr lang="de-DE" sz="2000" dirty="0"/>
          </a:p>
          <a:p>
            <a:pPr marL="0" indent="0">
              <a:lnSpc>
                <a:spcPts val="2400"/>
              </a:lnSpc>
              <a:buNone/>
            </a:pPr>
            <a:endParaRPr lang="de-DE" sz="2400" dirty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1228A9-9A36-43A3-BD61-522DF6B5F531}" type="slidenum">
              <a:rPr lang="de-DE" altLang="de-DE" smtClean="0"/>
              <a:pPr/>
              <a:t>6</a:t>
            </a:fld>
            <a:endParaRPr lang="de-DE" altLang="de-DE" sz="1500" dirty="0">
              <a:latin typeface="+mn-lt"/>
              <a:cs typeface="+mn-cs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521779"/>
              </p:ext>
            </p:extLst>
          </p:nvPr>
        </p:nvGraphicFramePr>
        <p:xfrm>
          <a:off x="467544" y="1196752"/>
          <a:ext cx="8064896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de-DE" sz="1800" dirty="0"/>
                        <a:t>Begünstigt ist die Förderung dieser Bereiche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80815"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1800"/>
                        </a:lnSpc>
                        <a:buFont typeface="Calibri" panose="020F0502020204030204" pitchFamily="34" charset="0"/>
                        <a:buChar char="●"/>
                      </a:pPr>
                      <a:r>
                        <a:rPr lang="de-DE" sz="1800" dirty="0"/>
                        <a:t>Wissenschaft und Forschung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lang="de-DE" sz="1800" dirty="0"/>
                        <a:t>Religion</a:t>
                      </a:r>
                      <a:endParaRPr lang="de-DE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lang="de-DE" sz="1800" baseline="0" dirty="0"/>
                        <a:t>öffentliches Gesundheitswesen/öffentliche Gesundheitspflege</a:t>
                      </a:r>
                      <a:endParaRPr lang="de-DE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lang="de-DE" sz="1800" baseline="0" dirty="0"/>
                        <a:t>Jugend- und Altenhilfe</a:t>
                      </a:r>
                      <a:endParaRPr lang="de-DE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lang="de-DE" sz="1800" dirty="0"/>
                        <a:t>Kunst und Kultur</a:t>
                      </a:r>
                      <a:endParaRPr lang="de-DE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lang="de-DE" sz="1800" baseline="0" dirty="0"/>
                        <a:t>Denkmalschutz/Denkmalpflege</a:t>
                      </a:r>
                      <a:endParaRPr lang="de-DE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Erziehung, Volks- und Berufsbildung einschließlich der Studentenhilfe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Naturschutz und Landschaftspflege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Wohlfahrtwesen, besonders </a:t>
                      </a:r>
                      <a:r>
                        <a:rPr kumimoji="0" lang="de-DE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Wohlfahrtsverbände</a:t>
                      </a:r>
                      <a:endParaRPr kumimoji="0" lang="de-D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Hilfe für politisch, rassisch oder religiös Verfolgte, für Flüchtlinge, Vertriebene, Aussiedler, Spätaussiedler, Kriegsopfer, Kriegshinterbliebene, Kriegsbeschädigte und Kriegsgefangene, Zivilbeschädigte und Behinderte sowie Hilfe für Opfer von Straftaten; Förderung des Andenkens an Verfolgte, Kriegs- und Katastrophenopfer; Förderung des Suchdiensts für Vermisste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Rettung aus Lebensgefahr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Feuer-, Arbeits-, Katastrophen- und Zivilschutz sowie der Unfallverhütung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lang="de-DE" sz="1800" baseline="0" dirty="0"/>
                        <a:t>i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nternationale Gesinnung/Toleranz auf allen Gebieten der Kultur und des Völkerverständigungsgedankens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lang="de-DE" sz="1800" dirty="0"/>
                        <a:t>Tierschutz</a:t>
                      </a:r>
                      <a:endParaRPr kumimoji="0" lang="de-DE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386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rgbClr val="000000"/>
                </a:solidFill>
              </a:rPr>
              <a:t>Gemeinnützige Zwecke, 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lnSpc>
                <a:spcPts val="2200"/>
              </a:lnSpc>
              <a:buNone/>
            </a:pPr>
            <a:endParaRPr lang="de-DE" sz="2000" dirty="0"/>
          </a:p>
          <a:p>
            <a:pPr marL="0" indent="0">
              <a:lnSpc>
                <a:spcPts val="2400"/>
              </a:lnSpc>
              <a:buNone/>
            </a:pPr>
            <a:endParaRPr lang="de-DE" sz="2000" dirty="0"/>
          </a:p>
          <a:p>
            <a:pPr marL="0" indent="0">
              <a:lnSpc>
                <a:spcPts val="2400"/>
              </a:lnSpc>
              <a:buNone/>
            </a:pPr>
            <a:endParaRPr lang="de-DE" sz="2000" dirty="0"/>
          </a:p>
          <a:p>
            <a:pPr marL="0" indent="0">
              <a:lnSpc>
                <a:spcPts val="2400"/>
              </a:lnSpc>
              <a:buNone/>
            </a:pPr>
            <a:endParaRPr lang="de-DE" sz="2400" dirty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1228A9-9A36-43A3-BD61-522DF6B5F531}" type="slidenum">
              <a:rPr lang="de-DE" altLang="de-DE" smtClean="0"/>
              <a:pPr/>
              <a:t>7</a:t>
            </a:fld>
            <a:endParaRPr lang="de-DE" altLang="de-DE" sz="1500" dirty="0">
              <a:latin typeface="+mn-lt"/>
              <a:cs typeface="+mn-cs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51029"/>
              </p:ext>
            </p:extLst>
          </p:nvPr>
        </p:nvGraphicFramePr>
        <p:xfrm>
          <a:off x="467544" y="1196753"/>
          <a:ext cx="8064896" cy="482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69306">
                <a:tc>
                  <a:txBody>
                    <a:bodyPr/>
                    <a:lstStyle/>
                    <a:p>
                      <a:r>
                        <a:rPr lang="de-DE" sz="1800" dirty="0"/>
                        <a:t>Begünstigt ist die Förderung dieser Bereiche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5522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lang="de-DE" sz="1800" baseline="0" dirty="0"/>
                        <a:t>Entwicklungszusammenarbeit</a:t>
                      </a:r>
                      <a:endParaRPr lang="de-DE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Verbraucherberatung und Verbraucherschutz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Fürsorge für Strafgefangene und ehemalige Strafgefangene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Gleichberechtigung von Frauen und Männern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Schutz von Ehe und Familie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Kriminalprävention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Sport (auch Schach)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Heimatpflege und Heimatkunde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Tierzucht, Pflanzenzucht, Kleingärtnerei, traditioneller Brauchtum</a:t>
                      </a:r>
                      <a:r>
                        <a:rPr kumimoji="0" lang="de-DE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(auch Karneval/  Fastnacht/Fasching), Soldaten- und Reservistenbetreuung, Amateurfunken, Modellflug und Hundesport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Demokratisches Staatswesen im Geltungsbereich dieses Gesetzes</a:t>
                      </a:r>
                      <a:b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nicht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wenn nur Einzelinteressen verfolgt werden, oder bei Einschränkung auf den kommunalpolitischen Bereich)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Bürgerschaftliches Engagement</a:t>
                      </a:r>
                      <a:r>
                        <a:rPr kumimoji="0" lang="de-DE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zugunsten gemeinnütziger, mildtätiger und kirchlicher Zwecke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118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chemeClr val="tx1"/>
                </a:solidFill>
              </a:rPr>
              <a:t>Mildtätige Zwecke, 1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F9AC-B25F-453E-A412-043D71B3DCC8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="1" dirty="0"/>
              <a:t>Mildtätige Zwecke</a:t>
            </a:r>
            <a:r>
              <a:rPr lang="de-DE" dirty="0"/>
              <a:t>: Tätigkeit muss darauf gerichtet sein, Personen selbstlos zu unterstützen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b="1" dirty="0"/>
              <a:t>Unterstützte Personen</a:t>
            </a:r>
            <a:r>
              <a:rPr lang="de-DE" dirty="0"/>
              <a:t> müssen infolge ihres körperlichen, geistigen oder seelischen Zustands auf die Hilfe anderer angewiesen sein</a:t>
            </a:r>
          </a:p>
        </p:txBody>
      </p:sp>
      <p:pic>
        <p:nvPicPr>
          <p:cNvPr id="11" name="Bildplatzhalter 10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" r="48417" b="-316"/>
          <a:stretch/>
        </p:blipFill>
        <p:spPr>
          <a:xfrm>
            <a:off x="766707" y="1625056"/>
            <a:ext cx="1650339" cy="1842138"/>
          </a:xfrm>
          <a:prstGeom prst="flowChartConnector">
            <a:avLst/>
          </a:prstGeom>
        </p:spPr>
      </p:pic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/>
      </p:sp>
      <p:pic>
        <p:nvPicPr>
          <p:cNvPr id="9" name="Bildplatzhalter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" r="48417" b="-316"/>
          <a:stretch/>
        </p:blipFill>
        <p:spPr bwMode="auto">
          <a:xfrm>
            <a:off x="778205" y="4000923"/>
            <a:ext cx="1650339" cy="1842138"/>
          </a:xfrm>
          <a:prstGeom prst="flowChartConnector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80066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solidFill>
                  <a:srgbClr val="000000"/>
                </a:solidFill>
              </a:rPr>
              <a:t>Mildtätige Zwecke,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219201"/>
            <a:ext cx="8229600" cy="3865984"/>
          </a:xfrm>
        </p:spPr>
        <p:txBody>
          <a:bodyPr/>
          <a:lstStyle/>
          <a:p>
            <a:pPr marL="0" indent="0">
              <a:lnSpc>
                <a:spcPts val="2200"/>
              </a:lnSpc>
              <a:buNone/>
            </a:pPr>
            <a:endParaRPr lang="de-DE" sz="2000" dirty="0"/>
          </a:p>
          <a:p>
            <a:pPr marL="0" indent="0">
              <a:lnSpc>
                <a:spcPts val="2400"/>
              </a:lnSpc>
              <a:buNone/>
            </a:pPr>
            <a:endParaRPr lang="de-DE" sz="2000" dirty="0"/>
          </a:p>
          <a:p>
            <a:pPr marL="0" indent="0">
              <a:lnSpc>
                <a:spcPts val="2400"/>
              </a:lnSpc>
              <a:buNone/>
            </a:pPr>
            <a:endParaRPr lang="de-DE" sz="2000" dirty="0"/>
          </a:p>
          <a:p>
            <a:pPr marL="0" indent="0">
              <a:lnSpc>
                <a:spcPts val="2400"/>
              </a:lnSpc>
              <a:buNone/>
            </a:pPr>
            <a:endParaRPr lang="de-DE" sz="2400" dirty="0"/>
          </a:p>
        </p:txBody>
      </p:sp>
      <p:sp>
        <p:nvSpPr>
          <p:cNvPr id="12292" name="Foliennummernplatzhalt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1228A9-9A36-43A3-BD61-522DF6B5F531}" type="slidenum">
              <a:rPr lang="de-DE" altLang="de-DE" smtClean="0"/>
              <a:pPr/>
              <a:t>9</a:t>
            </a:fld>
            <a:endParaRPr lang="de-DE" altLang="de-DE" sz="1500" dirty="0">
              <a:latin typeface="+mn-lt"/>
              <a:cs typeface="+mn-cs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66397"/>
              </p:ext>
            </p:extLst>
          </p:nvPr>
        </p:nvGraphicFramePr>
        <p:xfrm>
          <a:off x="467544" y="1340769"/>
          <a:ext cx="8064896" cy="4127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5635">
                <a:tc>
                  <a:txBody>
                    <a:bodyPr/>
                    <a:lstStyle/>
                    <a:p>
                      <a:r>
                        <a:rPr lang="de-DE" sz="1800" dirty="0"/>
                        <a:t>Bezüge der unterstützten Personen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028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lang="de-DE" sz="1800" dirty="0"/>
                        <a:t>Bezüge</a:t>
                      </a:r>
                      <a:r>
                        <a:rPr lang="de-DE" sz="1800" baseline="0" dirty="0"/>
                        <a:t> d</a:t>
                      </a:r>
                      <a:r>
                        <a:rPr lang="de-DE" sz="1800" dirty="0"/>
                        <a:t>ürfen 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nicht höher sein als das </a:t>
                      </a: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Vierfache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Regelsatzes der Sozialhilfe.</a:t>
                      </a:r>
                      <a:b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 Alleinstehenden oder Alleinerziehenden = das </a:t>
                      </a: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Fünffache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 Regelsatzes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45886"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1800"/>
                        </a:lnSpc>
                        <a:buFont typeface="Calibri" panose="020F0502020204030204" pitchFamily="34" charset="0"/>
                        <a:buChar char="●"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Bei Personen, die in eine Notlage geraten</a:t>
                      </a:r>
                      <a:r>
                        <a:rPr kumimoji="0" lang="de-DE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sind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dürfen Bezüge oder Vermögen die genannten Grenzen übersteigen.</a:t>
                      </a:r>
                      <a:b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Bezüge im Sinne dieser Vorschrift sind</a:t>
                      </a:r>
                      <a:b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</a:t>
                      </a:r>
                      <a:r>
                        <a:rPr kumimoji="0" lang="de-DE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Einkünfte </a:t>
                      </a:r>
                      <a:r>
                        <a:rPr kumimoji="0" lang="de-DE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i.S.d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EStG und</a:t>
                      </a:r>
                      <a:b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andere Bezüge</a:t>
                      </a:r>
                      <a:r>
                        <a:rPr kumimoji="0" lang="de-DE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zur Bestreitung des Unterhalts aller Haushaltsangehörigen.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4588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Wirtschaftliche Hilfebedürftigkeit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wird unterstellt</a:t>
                      </a:r>
                      <a:r>
                        <a:rPr kumimoji="0" lang="de-DE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bei Bezug von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Leistungen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nach SGB II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nach SGB XII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Wohngeldgesetzes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nach § 27a des Bundesversorgungsgesetzes oder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●"/>
                        <a:tabLst/>
                        <a:defRPr/>
                      </a:pP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nach § 6a BKGG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chteck 1"/>
          <p:cNvSpPr/>
          <p:nvPr/>
        </p:nvSpPr>
        <p:spPr>
          <a:xfrm>
            <a:off x="467544" y="5590982"/>
            <a:ext cx="8064896" cy="646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457201" y="5589240"/>
            <a:ext cx="8075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4000" indent="-1008000"/>
            <a:r>
              <a:rPr lang="de-DE" b="1" dirty="0">
                <a:solidFill>
                  <a:schemeClr val="dk1"/>
                </a:solidFill>
                <a:latin typeface="+mj-lt"/>
              </a:rPr>
              <a:t>Hinweis: </a:t>
            </a:r>
            <a:r>
              <a:rPr lang="de-DE" dirty="0">
                <a:solidFill>
                  <a:schemeClr val="dk1"/>
                </a:solidFill>
                <a:latin typeface="+mj-lt"/>
              </a:rPr>
              <a:t>Zunächst müssen Bedürftige ihr Vermögen zur nachhaltigen Verbesserung ihres Unterhalts verwenden.</a:t>
            </a:r>
          </a:p>
        </p:txBody>
      </p:sp>
    </p:spTree>
    <p:extLst>
      <p:ext uri="{BB962C8B-B14F-4D97-AF65-F5344CB8AC3E}">
        <p14:creationId xmlns:p14="http://schemas.microsoft.com/office/powerpoint/2010/main" val="3258094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anos">
  <a:themeElements>
    <a:clrScheme name="Benutzerdefiniert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088608"/>
      </a:accent1>
      <a:accent2>
        <a:srgbClr val="92D050"/>
      </a:accent2>
      <a:accent3>
        <a:srgbClr val="E9D76B"/>
      </a:accent3>
      <a:accent4>
        <a:srgbClr val="FFC000"/>
      </a:accent4>
      <a:accent5>
        <a:srgbClr val="A11613"/>
      </a:accent5>
      <a:accent6>
        <a:srgbClr val="ED3737"/>
      </a:accent6>
      <a:hlink>
        <a:srgbClr val="002060"/>
      </a:hlink>
      <a:folHlink>
        <a:srgbClr val="0070C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934</Words>
  <Application>Microsoft Office PowerPoint</Application>
  <PresentationFormat>Bildschirmpräsentation (4:3)</PresentationFormat>
  <Paragraphs>200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Okeanos</vt:lpstr>
      <vt:lpstr>Gemeinnütziger Verein</vt:lpstr>
      <vt:lpstr>Inhaltsverzeichnis</vt:lpstr>
      <vt:lpstr>Übersicht der Steuervorteile bei gemeinnützigen Vereinen</vt:lpstr>
      <vt:lpstr>Voraussetzungen für die Gemeinnützigkeit</vt:lpstr>
      <vt:lpstr>Gemeinnützige Zwecke, 1</vt:lpstr>
      <vt:lpstr>Gemeinnützige Zwecke, 2</vt:lpstr>
      <vt:lpstr>Gemeinnützige Zwecke, 3</vt:lpstr>
      <vt:lpstr>Mildtätige Zwecke, 1</vt:lpstr>
      <vt:lpstr>Mildtätige Zwecke, 2</vt:lpstr>
      <vt:lpstr>Kirchliche Zwecke, 1</vt:lpstr>
      <vt:lpstr>Kirchliche Zwecke, 2</vt:lpstr>
      <vt:lpstr>Dokumentation der Selbstlosigkeit, Ausschließlichkeit und Unmittelbarkeit, 1</vt:lpstr>
      <vt:lpstr>Dokumentation der Selbstlosigkeit, Ausschließlichkeit und Unmittelbarkeit, 2</vt:lpstr>
      <vt:lpstr>Zeitnahe Mittelverwendung für steuerbegünstigte Zwecke/Rücklagen</vt:lpstr>
      <vt:lpstr>Beispiel für Rücklagenbildung, 1</vt:lpstr>
      <vt:lpstr>Beispiel für Rücklagenbildung, 2</vt:lpstr>
      <vt:lpstr>Unterschiede bei der Steuerpflicht</vt:lpstr>
      <vt:lpstr>Vereinfachung durch Besteuerungsgrenze von 35.000 €</vt:lpstr>
      <vt:lpstr>Gewinnermittlung, zwei Möglichkeiten</vt:lpstr>
      <vt:lpstr>Hinweis</vt:lpstr>
    </vt:vector>
  </TitlesOfParts>
  <Company>Deubner Verlag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Gemeinnütziger Verein</dc:title>
  <dc:creator>Armin Jochum</dc:creator>
  <cp:lastModifiedBy>Armin Jochum</cp:lastModifiedBy>
  <cp:revision>113</cp:revision>
  <dcterms:created xsi:type="dcterms:W3CDTF">2015-10-28T09:00:58Z</dcterms:created>
  <dcterms:modified xsi:type="dcterms:W3CDTF">2018-10-11T11:30:39Z</dcterms:modified>
</cp:coreProperties>
</file>